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5143500" cy="9144000"/>
  <p:embeddedFontLst>
    <p:embeddedFont>
      <p:font typeface="Quattrocento Sans"/>
      <p:regular r:id="rId22"/>
      <p:bold r:id="rId23"/>
      <p:italic r:id="rId24"/>
      <p:boldItalic r:id="rId25"/>
    </p:embeddedFont>
    <p:embeddedFont>
      <p:font typeface="Noto Sans JP"/>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6E9454-0D94-47E1-B6B0-6D4D1530F383}">
  <a:tblStyle styleId="{AE6E9454-0D94-47E1-B6B0-6D4D1530F3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QuattrocentoSans-regular.fntdata"/><Relationship Id="rId21" Type="http://schemas.openxmlformats.org/officeDocument/2006/relationships/slide" Target="slides/slide16.xml"/><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otoSansJP-regular.fntdata"/><Relationship Id="rId25" Type="http://schemas.openxmlformats.org/officeDocument/2006/relationships/font" Target="fonts/QuattrocentoSans-boldItalic.fntdata"/><Relationship Id="rId27" Type="http://schemas.openxmlformats.org/officeDocument/2006/relationships/font" Target="fonts/NotoSansJP-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d3aa708f1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3d3aa708f12_1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d3aa708f12_1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dce1217b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3dce1217b7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3dce1217b7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d3aa708f12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3d3aa708f12_3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d3aa708f12_3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sp>
        <p:nvSpPr>
          <p:cNvPr id="16" name="Google Shape;16;p3"/>
          <p:cNvSpPr/>
          <p:nvPr/>
        </p:nvSpPr>
        <p:spPr>
          <a:xfrm>
            <a:off x="0" y="0"/>
            <a:ext cx="9144000" cy="5143500"/>
          </a:xfrm>
          <a:prstGeom prst="rect">
            <a:avLst/>
          </a:prstGeom>
          <a:solidFill>
            <a:srgbClr val="3D3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5943600" y="-914400"/>
            <a:ext cx="4572000" cy="4572000"/>
          </a:xfrm>
          <a:prstGeom prst="ellipse">
            <a:avLst/>
          </a:prstGeom>
          <a:solidFill>
            <a:srgbClr val="5B4FC4">
              <a:alpha val="7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6858000" y="2743200"/>
            <a:ext cx="3200400" cy="3200400"/>
          </a:xfrm>
          <a:prstGeom prst="ellipse">
            <a:avLst/>
          </a:prstGeom>
          <a:solidFill>
            <a:srgbClr val="5B4FC4">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14400" y="914400"/>
            <a:ext cx="6400800" cy="11887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5600"/>
              <a:buFont typeface="Noto Sans JP"/>
              <a:buNone/>
            </a:pPr>
            <a:r>
              <a:rPr b="1" i="0" lang="en-US" sz="5600" u="none" cap="none" strike="noStrike">
                <a:solidFill>
                  <a:srgbClr val="FFFFFF"/>
                </a:solidFill>
                <a:latin typeface="Noto Sans JP"/>
                <a:ea typeface="Noto Sans JP"/>
                <a:cs typeface="Noto Sans JP"/>
                <a:sym typeface="Noto Sans JP"/>
              </a:rPr>
              <a:t>ラクシリョ</a:t>
            </a:r>
            <a:endParaRPr b="0" i="0" sz="5600" u="none" cap="none" strike="noStrike">
              <a:solidFill>
                <a:schemeClr val="dk1"/>
              </a:solidFill>
              <a:latin typeface="Calibri"/>
              <a:ea typeface="Calibri"/>
              <a:cs typeface="Calibri"/>
              <a:sym typeface="Calibri"/>
            </a:endParaRPr>
          </a:p>
        </p:txBody>
      </p:sp>
      <p:sp>
        <p:nvSpPr>
          <p:cNvPr id="20" name="Google Shape;20;p3"/>
          <p:cNvSpPr/>
          <p:nvPr/>
        </p:nvSpPr>
        <p:spPr>
          <a:xfrm>
            <a:off x="914400" y="2194560"/>
            <a:ext cx="5486400" cy="91440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B8B3DC"/>
              </a:buClr>
              <a:buSzPts val="2200"/>
              <a:buFont typeface="Noto Sans JP"/>
              <a:buNone/>
            </a:pPr>
            <a:r>
              <a:rPr b="0" i="0" lang="en-US" sz="2200" u="none" cap="none" strike="noStrike">
                <a:solidFill>
                  <a:srgbClr val="B8B3DC"/>
                </a:solidFill>
                <a:latin typeface="Noto Sans JP"/>
                <a:ea typeface="Noto Sans JP"/>
                <a:cs typeface="Noto Sans JP"/>
                <a:sym typeface="Noto Sans JP"/>
              </a:rPr>
              <a:t>テキストを送るだけ。</a:t>
            </a:r>
            <a:endParaRPr b="0" i="0" sz="2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B8B3DC"/>
              </a:buClr>
              <a:buSzPts val="2200"/>
              <a:buFont typeface="Noto Sans JP"/>
              <a:buNone/>
            </a:pPr>
            <a:r>
              <a:rPr lang="en-US" sz="2200">
                <a:solidFill>
                  <a:srgbClr val="B8B3DC"/>
                </a:solidFill>
                <a:latin typeface="Noto Sans JP"/>
                <a:ea typeface="Noto Sans JP"/>
                <a:cs typeface="Noto Sans JP"/>
                <a:sym typeface="Noto Sans JP"/>
              </a:rPr>
              <a:t>スライド</a:t>
            </a:r>
            <a:r>
              <a:rPr b="0" i="0" lang="en-US" sz="2200" u="none" cap="none" strike="noStrike">
                <a:solidFill>
                  <a:srgbClr val="B8B3DC"/>
                </a:solidFill>
                <a:latin typeface="Noto Sans JP"/>
                <a:ea typeface="Noto Sans JP"/>
                <a:cs typeface="Noto Sans JP"/>
                <a:sym typeface="Noto Sans JP"/>
              </a:rPr>
              <a:t>が届く。</a:t>
            </a:r>
            <a:endParaRPr b="0" i="0" sz="2200" u="none" cap="none" strike="noStrike">
              <a:solidFill>
                <a:schemeClr val="dk1"/>
              </a:solidFill>
              <a:latin typeface="Calibri"/>
              <a:ea typeface="Calibri"/>
              <a:cs typeface="Calibri"/>
              <a:sym typeface="Calibri"/>
            </a:endParaRPr>
          </a:p>
        </p:txBody>
      </p:sp>
      <p:sp>
        <p:nvSpPr>
          <p:cNvPr id="21" name="Google Shape;21;p3"/>
          <p:cNvSpPr/>
          <p:nvPr/>
        </p:nvSpPr>
        <p:spPr>
          <a:xfrm>
            <a:off x="914400" y="3383280"/>
            <a:ext cx="2286000" cy="18288"/>
          </a:xfrm>
          <a:prstGeom prst="rect">
            <a:avLst/>
          </a:prstGeom>
          <a:solidFill>
            <a:srgbClr val="B8B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914400" y="3566160"/>
            <a:ext cx="45720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100"/>
              <a:buFont typeface="Quattrocento Sans"/>
              <a:buNone/>
            </a:pPr>
            <a:r>
              <a:rPr b="0" i="0" lang="en-US" sz="1100" u="none" cap="none" strike="noStrike">
                <a:solidFill>
                  <a:srgbClr val="B8B3DC"/>
                </a:solidFill>
                <a:latin typeface="Quattrocento Sans"/>
                <a:ea typeface="Quattrocento Sans"/>
                <a:cs typeface="Quattrocento Sans"/>
                <a:sym typeface="Quattrocento Sans"/>
              </a:rPr>
              <a:t>Powered by Kumono Inc.</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p:nvPr/>
        </p:nvSpPr>
        <p:spPr>
          <a:xfrm>
            <a:off x="822960" y="274320"/>
            <a:ext cx="45720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導入事例</a:t>
            </a:r>
            <a:endParaRPr b="0" i="0" sz="1100" u="none" cap="none" strike="noStrike">
              <a:solidFill>
                <a:schemeClr val="dk1"/>
              </a:solidFill>
              <a:latin typeface="Calibri"/>
              <a:ea typeface="Calibri"/>
              <a:cs typeface="Calibri"/>
              <a:sym typeface="Calibri"/>
            </a:endParaRPr>
          </a:p>
        </p:txBody>
      </p:sp>
      <p:sp>
        <p:nvSpPr>
          <p:cNvPr id="227" name="Google Shape;227;p12"/>
          <p:cNvSpPr/>
          <p:nvPr/>
        </p:nvSpPr>
        <p:spPr>
          <a:xfrm>
            <a:off x="822960" y="502920"/>
            <a:ext cx="73152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ITシステム営業会社（従業員80名）</a:t>
            </a:r>
            <a:endParaRPr b="0" i="0" sz="1800" u="none" cap="none" strike="noStrike">
              <a:solidFill>
                <a:schemeClr val="dk1"/>
              </a:solidFill>
              <a:latin typeface="Calibri"/>
              <a:ea typeface="Calibri"/>
              <a:cs typeface="Calibri"/>
              <a:sym typeface="Calibri"/>
            </a:endParaRPr>
          </a:p>
        </p:txBody>
      </p:sp>
      <p:sp>
        <p:nvSpPr>
          <p:cNvPr id="228" name="Google Shape;228;p12"/>
          <p:cNvSpPr/>
          <p:nvPr/>
        </p:nvSpPr>
        <p:spPr>
          <a:xfrm>
            <a:off x="822950" y="1188725"/>
            <a:ext cx="3840600" cy="2839200"/>
          </a:xfrm>
          <a:prstGeom prst="roundRect">
            <a:avLst>
              <a:gd fmla="val 10294"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
          <p:cNvSpPr/>
          <p:nvPr/>
        </p:nvSpPr>
        <p:spPr>
          <a:xfrm>
            <a:off x="1371600" y="1060704"/>
            <a:ext cx="2743200" cy="256032"/>
          </a:xfrm>
          <a:prstGeom prst="roundRect">
            <a:avLst>
              <a:gd fmla="val 35714" name="adj"/>
            </a:avLst>
          </a:prstGeom>
          <a:solidFill>
            <a:srgbClr val="8888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
          <p:cNvSpPr/>
          <p:nvPr/>
        </p:nvSpPr>
        <p:spPr>
          <a:xfrm>
            <a:off x="1371600" y="1060704"/>
            <a:ext cx="2743200"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Noto Sans JP"/>
              <a:buNone/>
            </a:pPr>
            <a:r>
              <a:rPr b="1" i="0" lang="en-US" sz="900" u="none" cap="none" strike="noStrike">
                <a:solidFill>
                  <a:srgbClr val="FFFFFF"/>
                </a:solidFill>
                <a:latin typeface="Noto Sans JP"/>
                <a:ea typeface="Noto Sans JP"/>
                <a:cs typeface="Noto Sans JP"/>
                <a:sym typeface="Noto Sans JP"/>
              </a:rPr>
              <a:t>商談数（件/月）</a:t>
            </a:r>
            <a:endParaRPr b="0" i="0" sz="900" u="none" cap="none" strike="noStrike">
              <a:solidFill>
                <a:schemeClr val="dk1"/>
              </a:solidFill>
              <a:latin typeface="Calibri"/>
              <a:ea typeface="Calibri"/>
              <a:cs typeface="Calibri"/>
              <a:sym typeface="Calibri"/>
            </a:endParaRPr>
          </a:p>
        </p:txBody>
      </p:sp>
      <p:pic>
        <p:nvPicPr>
          <p:cNvPr id="231" name="Google Shape;231;p12"/>
          <p:cNvPicPr preferRelativeResize="0"/>
          <p:nvPr/>
        </p:nvPicPr>
        <p:blipFill rotWithShape="1">
          <a:blip r:embed="rId3">
            <a:alphaModFix/>
          </a:blip>
          <a:srcRect b="0" l="0" r="0" t="0"/>
          <a:stretch/>
        </p:blipFill>
        <p:spPr>
          <a:xfrm>
            <a:off x="1097280" y="1965960"/>
            <a:ext cx="3291840" cy="1463040"/>
          </a:xfrm>
          <a:prstGeom prst="rect">
            <a:avLst/>
          </a:prstGeom>
          <a:noFill/>
          <a:ln>
            <a:noFill/>
          </a:ln>
        </p:spPr>
      </p:pic>
      <p:sp>
        <p:nvSpPr>
          <p:cNvPr id="232" name="Google Shape;232;p12"/>
          <p:cNvSpPr/>
          <p:nvPr/>
        </p:nvSpPr>
        <p:spPr>
          <a:xfrm>
            <a:off x="1097280" y="2364377"/>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000"/>
              <a:buFont typeface="Noto Sans JP"/>
              <a:buNone/>
            </a:pPr>
            <a:r>
              <a:rPr b="1" i="0" lang="en-US" sz="1000" u="none" cap="none" strike="noStrike">
                <a:solidFill>
                  <a:srgbClr val="222233"/>
                </a:solidFill>
                <a:latin typeface="Noto Sans JP"/>
                <a:ea typeface="Noto Sans JP"/>
                <a:cs typeface="Noto Sans JP"/>
                <a:sym typeface="Noto Sans JP"/>
              </a:rPr>
              <a:t>20件</a:t>
            </a:r>
            <a:endParaRPr b="0" i="0" sz="1000" u="none" cap="none" strike="noStrike">
              <a:solidFill>
                <a:schemeClr val="dk1"/>
              </a:solidFill>
              <a:latin typeface="Calibri"/>
              <a:ea typeface="Calibri"/>
              <a:cs typeface="Calibri"/>
              <a:sym typeface="Calibri"/>
            </a:endParaRPr>
          </a:p>
        </p:txBody>
      </p:sp>
      <p:sp>
        <p:nvSpPr>
          <p:cNvPr id="233" name="Google Shape;233;p12"/>
          <p:cNvSpPr/>
          <p:nvPr/>
        </p:nvSpPr>
        <p:spPr>
          <a:xfrm>
            <a:off x="1097280" y="3429000"/>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導入前</a:t>
            </a:r>
            <a:endParaRPr b="0" i="0" sz="800" u="none" cap="none" strike="noStrike">
              <a:solidFill>
                <a:schemeClr val="dk1"/>
              </a:solidFill>
              <a:latin typeface="Calibri"/>
              <a:ea typeface="Calibri"/>
              <a:cs typeface="Calibri"/>
              <a:sym typeface="Calibri"/>
            </a:endParaRPr>
          </a:p>
        </p:txBody>
      </p:sp>
      <p:sp>
        <p:nvSpPr>
          <p:cNvPr id="234" name="Google Shape;234;p12"/>
          <p:cNvSpPr/>
          <p:nvPr/>
        </p:nvSpPr>
        <p:spPr>
          <a:xfrm>
            <a:off x="1755648" y="2280775"/>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000"/>
              <a:buFont typeface="Noto Sans JP"/>
              <a:buNone/>
            </a:pPr>
            <a:r>
              <a:rPr b="1" i="0" lang="en-US" sz="1000" u="none" cap="none" strike="noStrike">
                <a:solidFill>
                  <a:srgbClr val="222233"/>
                </a:solidFill>
                <a:latin typeface="Noto Sans JP"/>
                <a:ea typeface="Noto Sans JP"/>
                <a:cs typeface="Noto Sans JP"/>
                <a:sym typeface="Noto Sans JP"/>
              </a:rPr>
              <a:t>22件</a:t>
            </a:r>
            <a:endParaRPr b="0" i="0" sz="1000" u="none" cap="none" strike="noStrike">
              <a:solidFill>
                <a:schemeClr val="dk1"/>
              </a:solidFill>
              <a:latin typeface="Calibri"/>
              <a:ea typeface="Calibri"/>
              <a:cs typeface="Calibri"/>
              <a:sym typeface="Calibri"/>
            </a:endParaRPr>
          </a:p>
        </p:txBody>
      </p:sp>
      <p:sp>
        <p:nvSpPr>
          <p:cNvPr id="235" name="Google Shape;235;p12"/>
          <p:cNvSpPr/>
          <p:nvPr/>
        </p:nvSpPr>
        <p:spPr>
          <a:xfrm>
            <a:off x="1755648" y="3429000"/>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1ヶ月</a:t>
            </a:r>
            <a:endParaRPr b="0" i="0" sz="800" u="none" cap="none" strike="noStrike">
              <a:solidFill>
                <a:schemeClr val="dk1"/>
              </a:solidFill>
              <a:latin typeface="Calibri"/>
              <a:ea typeface="Calibri"/>
              <a:cs typeface="Calibri"/>
              <a:sym typeface="Calibri"/>
            </a:endParaRPr>
          </a:p>
        </p:txBody>
      </p:sp>
      <p:sp>
        <p:nvSpPr>
          <p:cNvPr id="236" name="Google Shape;236;p12"/>
          <p:cNvSpPr/>
          <p:nvPr/>
        </p:nvSpPr>
        <p:spPr>
          <a:xfrm>
            <a:off x="2414016" y="2155371"/>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000"/>
              <a:buFont typeface="Noto Sans JP"/>
              <a:buNone/>
            </a:pPr>
            <a:r>
              <a:rPr b="1" i="0" lang="en-US" sz="1000" u="none" cap="none" strike="noStrike">
                <a:solidFill>
                  <a:srgbClr val="222233"/>
                </a:solidFill>
                <a:latin typeface="Noto Sans JP"/>
                <a:ea typeface="Noto Sans JP"/>
                <a:cs typeface="Noto Sans JP"/>
                <a:sym typeface="Noto Sans JP"/>
              </a:rPr>
              <a:t>25件</a:t>
            </a:r>
            <a:endParaRPr b="0" i="0" sz="1000" u="none" cap="none" strike="noStrike">
              <a:solidFill>
                <a:schemeClr val="dk1"/>
              </a:solidFill>
              <a:latin typeface="Calibri"/>
              <a:ea typeface="Calibri"/>
              <a:cs typeface="Calibri"/>
              <a:sym typeface="Calibri"/>
            </a:endParaRPr>
          </a:p>
        </p:txBody>
      </p:sp>
      <p:sp>
        <p:nvSpPr>
          <p:cNvPr id="237" name="Google Shape;237;p12"/>
          <p:cNvSpPr/>
          <p:nvPr/>
        </p:nvSpPr>
        <p:spPr>
          <a:xfrm>
            <a:off x="2414016" y="3429000"/>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2ヶ月</a:t>
            </a:r>
            <a:endParaRPr b="0" i="0" sz="800" u="none" cap="none" strike="noStrike">
              <a:solidFill>
                <a:schemeClr val="dk1"/>
              </a:solidFill>
              <a:latin typeface="Calibri"/>
              <a:ea typeface="Calibri"/>
              <a:cs typeface="Calibri"/>
              <a:sym typeface="Calibri"/>
            </a:endParaRPr>
          </a:p>
        </p:txBody>
      </p:sp>
      <p:sp>
        <p:nvSpPr>
          <p:cNvPr id="238" name="Google Shape;238;p12"/>
          <p:cNvSpPr/>
          <p:nvPr/>
        </p:nvSpPr>
        <p:spPr>
          <a:xfrm>
            <a:off x="3072384" y="2071769"/>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000"/>
              <a:buFont typeface="Noto Sans JP"/>
              <a:buNone/>
            </a:pPr>
            <a:r>
              <a:rPr b="1" i="0" lang="en-US" sz="1000" u="none" cap="none" strike="noStrike">
                <a:solidFill>
                  <a:srgbClr val="222233"/>
                </a:solidFill>
                <a:latin typeface="Noto Sans JP"/>
                <a:ea typeface="Noto Sans JP"/>
                <a:cs typeface="Noto Sans JP"/>
                <a:sym typeface="Noto Sans JP"/>
              </a:rPr>
              <a:t>27件</a:t>
            </a:r>
            <a:endParaRPr b="0" i="0" sz="1000" u="none" cap="none" strike="noStrike">
              <a:solidFill>
                <a:schemeClr val="dk1"/>
              </a:solidFill>
              <a:latin typeface="Calibri"/>
              <a:ea typeface="Calibri"/>
              <a:cs typeface="Calibri"/>
              <a:sym typeface="Calibri"/>
            </a:endParaRPr>
          </a:p>
        </p:txBody>
      </p:sp>
      <p:sp>
        <p:nvSpPr>
          <p:cNvPr id="239" name="Google Shape;239;p12"/>
          <p:cNvSpPr/>
          <p:nvPr/>
        </p:nvSpPr>
        <p:spPr>
          <a:xfrm>
            <a:off x="3072384" y="3429000"/>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3ヶ月</a:t>
            </a:r>
            <a:endParaRPr b="0" i="0" sz="800" u="none" cap="none" strike="noStrike">
              <a:solidFill>
                <a:schemeClr val="dk1"/>
              </a:solidFill>
              <a:latin typeface="Calibri"/>
              <a:ea typeface="Calibri"/>
              <a:cs typeface="Calibri"/>
              <a:sym typeface="Calibri"/>
            </a:endParaRPr>
          </a:p>
        </p:txBody>
      </p:sp>
      <p:sp>
        <p:nvSpPr>
          <p:cNvPr id="240" name="Google Shape;240;p12"/>
          <p:cNvSpPr/>
          <p:nvPr/>
        </p:nvSpPr>
        <p:spPr>
          <a:xfrm>
            <a:off x="3620402" y="2034529"/>
            <a:ext cx="6585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000"/>
              <a:buFont typeface="Noto Sans JP"/>
              <a:buNone/>
            </a:pPr>
            <a:r>
              <a:rPr b="1" i="0" lang="en-US" sz="1000" u="none" cap="none" strike="noStrike">
                <a:solidFill>
                  <a:srgbClr val="5B4FC4"/>
                </a:solidFill>
                <a:latin typeface="Noto Sans JP"/>
                <a:ea typeface="Noto Sans JP"/>
                <a:cs typeface="Noto Sans JP"/>
                <a:sym typeface="Noto Sans JP"/>
              </a:rPr>
              <a:t>30件</a:t>
            </a:r>
            <a:endParaRPr b="0" i="0" sz="1000" u="none" cap="none" strike="noStrike">
              <a:solidFill>
                <a:schemeClr val="dk1"/>
              </a:solidFill>
              <a:latin typeface="Calibri"/>
              <a:ea typeface="Calibri"/>
              <a:cs typeface="Calibri"/>
              <a:sym typeface="Calibri"/>
            </a:endParaRPr>
          </a:p>
        </p:txBody>
      </p:sp>
      <p:sp>
        <p:nvSpPr>
          <p:cNvPr id="241" name="Google Shape;241;p12"/>
          <p:cNvSpPr/>
          <p:nvPr/>
        </p:nvSpPr>
        <p:spPr>
          <a:xfrm>
            <a:off x="3730752" y="3429000"/>
            <a:ext cx="658368"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6ヶ月</a:t>
            </a:r>
            <a:endParaRPr b="0" i="0" sz="800" u="none" cap="none" strike="noStrike">
              <a:solidFill>
                <a:schemeClr val="dk1"/>
              </a:solidFill>
              <a:latin typeface="Calibri"/>
              <a:ea typeface="Calibri"/>
              <a:cs typeface="Calibri"/>
              <a:sym typeface="Calibri"/>
            </a:endParaRPr>
          </a:p>
        </p:txBody>
      </p:sp>
      <p:sp>
        <p:nvSpPr>
          <p:cNvPr id="242" name="Google Shape;242;p12"/>
          <p:cNvSpPr/>
          <p:nvPr/>
        </p:nvSpPr>
        <p:spPr>
          <a:xfrm>
            <a:off x="1796108" y="1458453"/>
            <a:ext cx="2377500" cy="365700"/>
          </a:xfrm>
          <a:prstGeom prst="roundRect">
            <a:avLst>
              <a:gd fmla="val 30000" name="adj"/>
            </a:avLst>
          </a:prstGeom>
          <a:solidFill>
            <a:srgbClr val="EDEAF7"/>
          </a:solidFill>
          <a:ln cap="flat" cmpd="sng" w="15225">
            <a:solidFill>
              <a:srgbClr val="5B4F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
          <p:cNvSpPr/>
          <p:nvPr/>
        </p:nvSpPr>
        <p:spPr>
          <a:xfrm>
            <a:off x="1580525" y="1412425"/>
            <a:ext cx="2808600" cy="445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営業時間の確保 → 商談増</a:t>
            </a:r>
            <a:endParaRPr b="0" i="0" sz="1100" u="none" cap="none" strike="noStrike">
              <a:solidFill>
                <a:schemeClr val="dk1"/>
              </a:solidFill>
              <a:latin typeface="Calibri"/>
              <a:ea typeface="Calibri"/>
              <a:cs typeface="Calibri"/>
              <a:sym typeface="Calibri"/>
            </a:endParaRPr>
          </a:p>
        </p:txBody>
      </p:sp>
      <p:sp>
        <p:nvSpPr>
          <p:cNvPr id="244" name="Google Shape;244;p12"/>
          <p:cNvSpPr/>
          <p:nvPr/>
        </p:nvSpPr>
        <p:spPr>
          <a:xfrm>
            <a:off x="5029200" y="1280160"/>
            <a:ext cx="347472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4000"/>
              <a:buFont typeface="Noto Sans JP"/>
              <a:buNone/>
            </a:pPr>
            <a:r>
              <a:rPr b="1" i="0" lang="en-US" sz="4000" u="none" cap="none" strike="noStrike">
                <a:solidFill>
                  <a:srgbClr val="5B4FC4"/>
                </a:solidFill>
                <a:latin typeface="Noto Sans JP"/>
                <a:ea typeface="Noto Sans JP"/>
                <a:cs typeface="Noto Sans JP"/>
                <a:sym typeface="Noto Sans JP"/>
              </a:rPr>
              <a:t>1.5×</a:t>
            </a:r>
            <a:r>
              <a:rPr b="0" i="0" lang="en-US" sz="1400" u="none" cap="none" strike="noStrike">
                <a:solidFill>
                  <a:srgbClr val="5B4FC4"/>
                </a:solidFill>
                <a:latin typeface="Noto Sans JP"/>
                <a:ea typeface="Noto Sans JP"/>
                <a:cs typeface="Noto Sans JP"/>
                <a:sym typeface="Noto Sans JP"/>
              </a:rPr>
              <a:t> 商談数</a:t>
            </a:r>
            <a:endParaRPr b="0" i="0" sz="4000" u="none" cap="none" strike="noStrike">
              <a:solidFill>
                <a:schemeClr val="dk1"/>
              </a:solidFill>
              <a:latin typeface="Calibri"/>
              <a:ea typeface="Calibri"/>
              <a:cs typeface="Calibri"/>
              <a:sym typeface="Calibri"/>
            </a:endParaRPr>
          </a:p>
        </p:txBody>
      </p:sp>
      <p:sp>
        <p:nvSpPr>
          <p:cNvPr id="245" name="Google Shape;245;p12"/>
          <p:cNvSpPr/>
          <p:nvPr/>
        </p:nvSpPr>
        <p:spPr>
          <a:xfrm>
            <a:off x="5029200" y="2011680"/>
            <a:ext cx="914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800"/>
              <a:buFont typeface="Quattrocento Sans"/>
              <a:buNone/>
            </a:pPr>
            <a:r>
              <a:rPr b="1" i="0" lang="en-US" sz="800" u="none" cap="none" strike="noStrike">
                <a:solidFill>
                  <a:srgbClr val="888899"/>
                </a:solidFill>
                <a:latin typeface="Quattrocento Sans"/>
                <a:ea typeface="Quattrocento Sans"/>
                <a:cs typeface="Quattrocento Sans"/>
                <a:sym typeface="Quattrocento Sans"/>
              </a:rPr>
              <a:t>BEFORE</a:t>
            </a:r>
            <a:endParaRPr b="0" i="0" sz="800" u="none" cap="none" strike="noStrike">
              <a:solidFill>
                <a:schemeClr val="dk1"/>
              </a:solidFill>
              <a:latin typeface="Calibri"/>
              <a:ea typeface="Calibri"/>
              <a:cs typeface="Calibri"/>
              <a:sym typeface="Calibri"/>
            </a:endParaRPr>
          </a:p>
        </p:txBody>
      </p:sp>
      <p:sp>
        <p:nvSpPr>
          <p:cNvPr id="246" name="Google Shape;246;p12"/>
          <p:cNvSpPr/>
          <p:nvPr/>
        </p:nvSpPr>
        <p:spPr>
          <a:xfrm>
            <a:off x="5029200" y="2240280"/>
            <a:ext cx="347472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営業1人あたり資料作成に</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週5時間以上を費やし、</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商談件数が頭打ちになっていた。</a:t>
            </a:r>
            <a:endParaRPr b="0" i="0" sz="1100" u="none" cap="none" strike="noStrike">
              <a:solidFill>
                <a:schemeClr val="dk1"/>
              </a:solidFill>
              <a:latin typeface="Calibri"/>
              <a:ea typeface="Calibri"/>
              <a:cs typeface="Calibri"/>
              <a:sym typeface="Calibri"/>
            </a:endParaRPr>
          </a:p>
        </p:txBody>
      </p:sp>
      <p:sp>
        <p:nvSpPr>
          <p:cNvPr id="247" name="Google Shape;247;p12"/>
          <p:cNvSpPr/>
          <p:nvPr/>
        </p:nvSpPr>
        <p:spPr>
          <a:xfrm>
            <a:off x="5029200" y="3154680"/>
            <a:ext cx="3200400" cy="9144"/>
          </a:xfrm>
          <a:prstGeom prst="rect">
            <a:avLst/>
          </a:prstGeom>
          <a:solidFill>
            <a:srgbClr val="E0E0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
          <p:cNvSpPr/>
          <p:nvPr/>
        </p:nvSpPr>
        <p:spPr>
          <a:xfrm>
            <a:off x="5029200" y="3291840"/>
            <a:ext cx="914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800"/>
              <a:buFont typeface="Quattrocento Sans"/>
              <a:buNone/>
            </a:pPr>
            <a:r>
              <a:rPr b="1" i="0" lang="en-US" sz="800" u="none" cap="none" strike="noStrike">
                <a:solidFill>
                  <a:srgbClr val="5B4FC4"/>
                </a:solidFill>
                <a:latin typeface="Quattrocento Sans"/>
                <a:ea typeface="Quattrocento Sans"/>
                <a:cs typeface="Quattrocento Sans"/>
                <a:sym typeface="Quattrocento Sans"/>
              </a:rPr>
              <a:t>AFTER</a:t>
            </a:r>
            <a:endParaRPr b="0" i="0" sz="800" u="none" cap="none" strike="noStrike">
              <a:solidFill>
                <a:schemeClr val="dk1"/>
              </a:solidFill>
              <a:latin typeface="Calibri"/>
              <a:ea typeface="Calibri"/>
              <a:cs typeface="Calibri"/>
              <a:sym typeface="Calibri"/>
            </a:endParaRPr>
          </a:p>
        </p:txBody>
      </p:sp>
      <p:sp>
        <p:nvSpPr>
          <p:cNvPr id="249" name="Google Shape;249;p12"/>
          <p:cNvSpPr/>
          <p:nvPr/>
        </p:nvSpPr>
        <p:spPr>
          <a:xfrm>
            <a:off x="5029200" y="3520440"/>
            <a:ext cx="347472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資料作成を丸ごと外出しにしたことで</a:t>
            </a:r>
            <a:endParaRPr b="0" i="0" sz="1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営業活動に集中でき、</a:t>
            </a:r>
            <a:endParaRPr b="0" i="0" sz="1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商談数が1.5倍に増加。</a:t>
            </a:r>
            <a:endParaRPr b="0" i="0" sz="1200" u="none" cap="none" strike="noStrike">
              <a:solidFill>
                <a:schemeClr val="dk1"/>
              </a:solidFill>
              <a:latin typeface="Calibri"/>
              <a:ea typeface="Calibri"/>
              <a:cs typeface="Calibri"/>
              <a:sym typeface="Calibri"/>
            </a:endParaRPr>
          </a:p>
        </p:txBody>
      </p:sp>
      <p:sp>
        <p:nvSpPr>
          <p:cNvPr id="250" name="Google Shape;250;p12"/>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11</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p:nvPr/>
        </p:nvSpPr>
        <p:spPr>
          <a:xfrm>
            <a:off x="822960" y="274320"/>
            <a:ext cx="45720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導入事例</a:t>
            </a:r>
            <a:endParaRPr b="0" i="0" sz="1100" u="none" cap="none" strike="noStrike">
              <a:solidFill>
                <a:schemeClr val="dk1"/>
              </a:solidFill>
              <a:latin typeface="Calibri"/>
              <a:ea typeface="Calibri"/>
              <a:cs typeface="Calibri"/>
              <a:sym typeface="Calibri"/>
            </a:endParaRPr>
          </a:p>
        </p:txBody>
      </p:sp>
      <p:sp>
        <p:nvSpPr>
          <p:cNvPr id="257" name="Google Shape;257;p13"/>
          <p:cNvSpPr/>
          <p:nvPr/>
        </p:nvSpPr>
        <p:spPr>
          <a:xfrm>
            <a:off x="822960" y="502920"/>
            <a:ext cx="73152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SaaS企業（従業員</a:t>
            </a:r>
            <a:r>
              <a:rPr b="1" lang="en-US" sz="1800">
                <a:solidFill>
                  <a:srgbClr val="222233"/>
                </a:solidFill>
                <a:latin typeface="Noto Sans JP"/>
                <a:ea typeface="Noto Sans JP"/>
                <a:cs typeface="Noto Sans JP"/>
                <a:sym typeface="Noto Sans JP"/>
              </a:rPr>
              <a:t>15</a:t>
            </a:r>
            <a:r>
              <a:rPr b="1" i="0" lang="en-US" sz="1800" u="none" cap="none" strike="noStrike">
                <a:solidFill>
                  <a:srgbClr val="222233"/>
                </a:solidFill>
                <a:latin typeface="Noto Sans JP"/>
                <a:ea typeface="Noto Sans JP"/>
                <a:cs typeface="Noto Sans JP"/>
                <a:sym typeface="Noto Sans JP"/>
              </a:rPr>
              <a:t>名）</a:t>
            </a:r>
            <a:endParaRPr b="0" i="0" sz="1800" u="none" cap="none" strike="noStrike">
              <a:solidFill>
                <a:schemeClr val="dk1"/>
              </a:solidFill>
              <a:latin typeface="Calibri"/>
              <a:ea typeface="Calibri"/>
              <a:cs typeface="Calibri"/>
              <a:sym typeface="Calibri"/>
            </a:endParaRPr>
          </a:p>
        </p:txBody>
      </p:sp>
      <p:sp>
        <p:nvSpPr>
          <p:cNvPr id="258" name="Google Shape;258;p13"/>
          <p:cNvSpPr/>
          <p:nvPr/>
        </p:nvSpPr>
        <p:spPr>
          <a:xfrm>
            <a:off x="822950" y="1188725"/>
            <a:ext cx="3840600" cy="2871600"/>
          </a:xfrm>
          <a:prstGeom prst="roundRect">
            <a:avLst>
              <a:gd fmla="val 10294"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1371600" y="1060704"/>
            <a:ext cx="2743200" cy="256032"/>
          </a:xfrm>
          <a:prstGeom prst="roundRect">
            <a:avLst>
              <a:gd fmla="val 35714" name="adj"/>
            </a:avLst>
          </a:prstGeom>
          <a:solidFill>
            <a:srgbClr val="8888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1371600" y="1060704"/>
            <a:ext cx="2743200"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Noto Sans JP"/>
              <a:buNone/>
            </a:pPr>
            <a:r>
              <a:rPr b="1" i="0" lang="en-US" sz="900" u="none" cap="none" strike="noStrike">
                <a:solidFill>
                  <a:srgbClr val="FFFFFF"/>
                </a:solidFill>
                <a:latin typeface="Noto Sans JP"/>
                <a:ea typeface="Noto Sans JP"/>
                <a:cs typeface="Noto Sans JP"/>
                <a:sym typeface="Noto Sans JP"/>
              </a:rPr>
              <a:t>セミナー開催数（回/年）</a:t>
            </a:r>
            <a:endParaRPr b="0" i="0" sz="900" u="none" cap="none" strike="noStrike">
              <a:solidFill>
                <a:schemeClr val="dk1"/>
              </a:solidFill>
              <a:latin typeface="Calibri"/>
              <a:ea typeface="Calibri"/>
              <a:cs typeface="Calibri"/>
              <a:sym typeface="Calibri"/>
            </a:endParaRPr>
          </a:p>
        </p:txBody>
      </p:sp>
      <p:pic>
        <p:nvPicPr>
          <p:cNvPr id="261" name="Google Shape;261;p13"/>
          <p:cNvPicPr preferRelativeResize="0"/>
          <p:nvPr/>
        </p:nvPicPr>
        <p:blipFill rotWithShape="1">
          <a:blip r:embed="rId3">
            <a:alphaModFix/>
          </a:blip>
          <a:srcRect b="0" l="0" r="0" t="0"/>
          <a:stretch/>
        </p:blipFill>
        <p:spPr>
          <a:xfrm>
            <a:off x="1097280" y="1965960"/>
            <a:ext cx="3291900" cy="1645800"/>
          </a:xfrm>
          <a:prstGeom prst="rect">
            <a:avLst/>
          </a:prstGeom>
          <a:noFill/>
          <a:ln>
            <a:noFill/>
          </a:ln>
        </p:spPr>
      </p:pic>
      <p:sp>
        <p:nvSpPr>
          <p:cNvPr id="262" name="Google Shape;262;p13"/>
          <p:cNvSpPr/>
          <p:nvPr/>
        </p:nvSpPr>
        <p:spPr>
          <a:xfrm>
            <a:off x="1163117" y="2984863"/>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6回</a:t>
            </a:r>
            <a:endParaRPr b="0" i="0" sz="1100" u="none" cap="none" strike="noStrike">
              <a:solidFill>
                <a:schemeClr val="dk1"/>
              </a:solidFill>
              <a:latin typeface="Calibri"/>
              <a:ea typeface="Calibri"/>
              <a:cs typeface="Calibri"/>
              <a:sym typeface="Calibri"/>
            </a:endParaRPr>
          </a:p>
        </p:txBody>
      </p:sp>
      <p:sp>
        <p:nvSpPr>
          <p:cNvPr id="263" name="Google Shape;263;p13"/>
          <p:cNvSpPr/>
          <p:nvPr/>
        </p:nvSpPr>
        <p:spPr>
          <a:xfrm>
            <a:off x="1163117" y="3611880"/>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900"/>
              <a:buFont typeface="Noto Sans JP"/>
              <a:buNone/>
            </a:pPr>
            <a:r>
              <a:rPr b="1" i="0" lang="en-US" sz="900" u="none" cap="none" strike="noStrike">
                <a:solidFill>
                  <a:srgbClr val="888899"/>
                </a:solidFill>
                <a:latin typeface="Noto Sans JP"/>
                <a:ea typeface="Noto Sans JP"/>
                <a:cs typeface="Noto Sans JP"/>
                <a:sym typeface="Noto Sans JP"/>
              </a:rPr>
              <a:t>導入前</a:t>
            </a:r>
            <a:endParaRPr b="0" i="0" sz="900" u="none" cap="none" strike="noStrike">
              <a:solidFill>
                <a:schemeClr val="dk1"/>
              </a:solidFill>
              <a:latin typeface="Calibri"/>
              <a:ea typeface="Calibri"/>
              <a:cs typeface="Calibri"/>
              <a:sym typeface="Calibri"/>
            </a:endParaRPr>
          </a:p>
        </p:txBody>
      </p:sp>
      <p:sp>
        <p:nvSpPr>
          <p:cNvPr id="264" name="Google Shape;264;p13"/>
          <p:cNvSpPr/>
          <p:nvPr/>
        </p:nvSpPr>
        <p:spPr>
          <a:xfrm>
            <a:off x="1821485" y="2749731"/>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10回</a:t>
            </a:r>
            <a:endParaRPr b="0" i="0" sz="1100" u="none" cap="none" strike="noStrike">
              <a:solidFill>
                <a:schemeClr val="dk1"/>
              </a:solidFill>
              <a:latin typeface="Calibri"/>
              <a:ea typeface="Calibri"/>
              <a:cs typeface="Calibri"/>
              <a:sym typeface="Calibri"/>
            </a:endParaRPr>
          </a:p>
        </p:txBody>
      </p:sp>
      <p:sp>
        <p:nvSpPr>
          <p:cNvPr id="265" name="Google Shape;265;p13"/>
          <p:cNvSpPr/>
          <p:nvPr/>
        </p:nvSpPr>
        <p:spPr>
          <a:xfrm>
            <a:off x="1821485" y="3611880"/>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900"/>
              <a:buFont typeface="Noto Sans JP"/>
              <a:buNone/>
            </a:pPr>
            <a:r>
              <a:rPr b="1" i="0" lang="en-US" sz="900" u="none" cap="none" strike="noStrike">
                <a:solidFill>
                  <a:srgbClr val="888899"/>
                </a:solidFill>
                <a:latin typeface="Noto Sans JP"/>
                <a:ea typeface="Noto Sans JP"/>
                <a:cs typeface="Noto Sans JP"/>
                <a:sym typeface="Noto Sans JP"/>
              </a:rPr>
              <a:t>1Q</a:t>
            </a:r>
            <a:endParaRPr b="0" i="0" sz="900" u="none" cap="none" strike="noStrike">
              <a:solidFill>
                <a:schemeClr val="dk1"/>
              </a:solidFill>
              <a:latin typeface="Calibri"/>
              <a:ea typeface="Calibri"/>
              <a:cs typeface="Calibri"/>
              <a:sym typeface="Calibri"/>
            </a:endParaRPr>
          </a:p>
        </p:txBody>
      </p:sp>
      <p:sp>
        <p:nvSpPr>
          <p:cNvPr id="266" name="Google Shape;266;p13"/>
          <p:cNvSpPr/>
          <p:nvPr/>
        </p:nvSpPr>
        <p:spPr>
          <a:xfrm>
            <a:off x="2479853" y="2397034"/>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16回</a:t>
            </a:r>
            <a:endParaRPr b="0" i="0" sz="1100" u="none" cap="none" strike="noStrike">
              <a:solidFill>
                <a:schemeClr val="dk1"/>
              </a:solidFill>
              <a:latin typeface="Calibri"/>
              <a:ea typeface="Calibri"/>
              <a:cs typeface="Calibri"/>
              <a:sym typeface="Calibri"/>
            </a:endParaRPr>
          </a:p>
        </p:txBody>
      </p:sp>
      <p:sp>
        <p:nvSpPr>
          <p:cNvPr id="267" name="Google Shape;267;p13"/>
          <p:cNvSpPr/>
          <p:nvPr/>
        </p:nvSpPr>
        <p:spPr>
          <a:xfrm>
            <a:off x="2479853" y="3611880"/>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900"/>
              <a:buFont typeface="Noto Sans JP"/>
              <a:buNone/>
            </a:pPr>
            <a:r>
              <a:rPr b="1" i="0" lang="en-US" sz="900" u="none" cap="none" strike="noStrike">
                <a:solidFill>
                  <a:srgbClr val="888899"/>
                </a:solidFill>
                <a:latin typeface="Noto Sans JP"/>
                <a:ea typeface="Noto Sans JP"/>
                <a:cs typeface="Noto Sans JP"/>
                <a:sym typeface="Noto Sans JP"/>
              </a:rPr>
              <a:t>2Q</a:t>
            </a:r>
            <a:endParaRPr b="0" i="0" sz="900" u="none" cap="none" strike="noStrike">
              <a:solidFill>
                <a:schemeClr val="dk1"/>
              </a:solidFill>
              <a:latin typeface="Calibri"/>
              <a:ea typeface="Calibri"/>
              <a:cs typeface="Calibri"/>
              <a:sym typeface="Calibri"/>
            </a:endParaRPr>
          </a:p>
        </p:txBody>
      </p:sp>
      <p:sp>
        <p:nvSpPr>
          <p:cNvPr id="268" name="Google Shape;268;p13"/>
          <p:cNvSpPr/>
          <p:nvPr/>
        </p:nvSpPr>
        <p:spPr>
          <a:xfrm>
            <a:off x="3138221" y="2161903"/>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20回</a:t>
            </a:r>
            <a:endParaRPr b="0" i="0" sz="1100" u="none" cap="none" strike="noStrike">
              <a:solidFill>
                <a:schemeClr val="dk1"/>
              </a:solidFill>
              <a:latin typeface="Calibri"/>
              <a:ea typeface="Calibri"/>
              <a:cs typeface="Calibri"/>
              <a:sym typeface="Calibri"/>
            </a:endParaRPr>
          </a:p>
        </p:txBody>
      </p:sp>
      <p:sp>
        <p:nvSpPr>
          <p:cNvPr id="269" name="Google Shape;269;p13"/>
          <p:cNvSpPr/>
          <p:nvPr/>
        </p:nvSpPr>
        <p:spPr>
          <a:xfrm>
            <a:off x="3138221" y="3611880"/>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900"/>
              <a:buFont typeface="Noto Sans JP"/>
              <a:buNone/>
            </a:pPr>
            <a:r>
              <a:rPr b="1" i="0" lang="en-US" sz="900" u="none" cap="none" strike="noStrike">
                <a:solidFill>
                  <a:srgbClr val="888899"/>
                </a:solidFill>
                <a:latin typeface="Noto Sans JP"/>
                <a:ea typeface="Noto Sans JP"/>
                <a:cs typeface="Noto Sans JP"/>
                <a:sym typeface="Noto Sans JP"/>
              </a:rPr>
              <a:t>3Q</a:t>
            </a:r>
            <a:endParaRPr b="0" i="0" sz="900" u="none" cap="none" strike="noStrike">
              <a:solidFill>
                <a:schemeClr val="dk1"/>
              </a:solidFill>
              <a:latin typeface="Calibri"/>
              <a:ea typeface="Calibri"/>
              <a:cs typeface="Calibri"/>
              <a:sym typeface="Calibri"/>
            </a:endParaRPr>
          </a:p>
        </p:txBody>
      </p:sp>
      <p:sp>
        <p:nvSpPr>
          <p:cNvPr id="270" name="Google Shape;270;p13"/>
          <p:cNvSpPr/>
          <p:nvPr/>
        </p:nvSpPr>
        <p:spPr>
          <a:xfrm>
            <a:off x="3796589" y="1926771"/>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24回</a:t>
            </a:r>
            <a:endParaRPr b="0" i="0" sz="1100" u="none" cap="none" strike="noStrike">
              <a:solidFill>
                <a:schemeClr val="dk1"/>
              </a:solidFill>
              <a:latin typeface="Calibri"/>
              <a:ea typeface="Calibri"/>
              <a:cs typeface="Calibri"/>
              <a:sym typeface="Calibri"/>
            </a:endParaRPr>
          </a:p>
        </p:txBody>
      </p:sp>
      <p:sp>
        <p:nvSpPr>
          <p:cNvPr id="271" name="Google Shape;271;p13"/>
          <p:cNvSpPr/>
          <p:nvPr/>
        </p:nvSpPr>
        <p:spPr>
          <a:xfrm>
            <a:off x="3796589" y="3611880"/>
            <a:ext cx="526694"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900"/>
              <a:buFont typeface="Noto Sans JP"/>
              <a:buNone/>
            </a:pPr>
            <a:r>
              <a:rPr b="1" i="0" lang="en-US" sz="900" u="none" cap="none" strike="noStrike">
                <a:solidFill>
                  <a:srgbClr val="888899"/>
                </a:solidFill>
                <a:latin typeface="Noto Sans JP"/>
                <a:ea typeface="Noto Sans JP"/>
                <a:cs typeface="Noto Sans JP"/>
                <a:sym typeface="Noto Sans JP"/>
              </a:rPr>
              <a:t>4Q</a:t>
            </a:r>
            <a:endParaRPr b="0" i="0" sz="900" u="none" cap="none" strike="noStrike">
              <a:solidFill>
                <a:schemeClr val="dk1"/>
              </a:solidFill>
              <a:latin typeface="Calibri"/>
              <a:ea typeface="Calibri"/>
              <a:cs typeface="Calibri"/>
              <a:sym typeface="Calibri"/>
            </a:endParaRPr>
          </a:p>
        </p:txBody>
      </p:sp>
      <p:sp>
        <p:nvSpPr>
          <p:cNvPr id="272" name="Google Shape;272;p13"/>
          <p:cNvSpPr/>
          <p:nvPr/>
        </p:nvSpPr>
        <p:spPr>
          <a:xfrm>
            <a:off x="2286000" y="1463040"/>
            <a:ext cx="2011680" cy="365760"/>
          </a:xfrm>
          <a:prstGeom prst="roundRect">
            <a:avLst>
              <a:gd fmla="val 30000" name="adj"/>
            </a:avLst>
          </a:prstGeom>
          <a:solidFill>
            <a:srgbClr val="EDEAF7"/>
          </a:solidFill>
          <a:ln cap="flat" cmpd="sng" w="15225">
            <a:solidFill>
              <a:srgbClr val="5B4F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2286000" y="1463040"/>
            <a:ext cx="2011680" cy="3657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準備の壁がなくなり急増</a:t>
            </a:r>
            <a:endParaRPr b="0" i="0" sz="1100" u="none" cap="none" strike="noStrike">
              <a:solidFill>
                <a:schemeClr val="dk1"/>
              </a:solidFill>
              <a:latin typeface="Calibri"/>
              <a:ea typeface="Calibri"/>
              <a:cs typeface="Calibri"/>
              <a:sym typeface="Calibri"/>
            </a:endParaRPr>
          </a:p>
        </p:txBody>
      </p:sp>
      <p:sp>
        <p:nvSpPr>
          <p:cNvPr id="274" name="Google Shape;274;p13"/>
          <p:cNvSpPr/>
          <p:nvPr/>
        </p:nvSpPr>
        <p:spPr>
          <a:xfrm>
            <a:off x="5029200" y="1097285"/>
            <a:ext cx="34746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4000"/>
              <a:buFont typeface="Noto Sans JP"/>
              <a:buNone/>
            </a:pPr>
            <a:r>
              <a:rPr b="1" i="0" lang="en-US" sz="4000" u="none" cap="none" strike="noStrike">
                <a:solidFill>
                  <a:srgbClr val="5B4FC4"/>
                </a:solidFill>
                <a:latin typeface="Noto Sans JP"/>
                <a:ea typeface="Noto Sans JP"/>
                <a:cs typeface="Noto Sans JP"/>
                <a:sym typeface="Noto Sans JP"/>
              </a:rPr>
              <a:t>4×</a:t>
            </a:r>
            <a:r>
              <a:rPr b="0" i="0" lang="en-US" sz="1400" u="none" cap="none" strike="noStrike">
                <a:solidFill>
                  <a:srgbClr val="5B4FC4"/>
                </a:solidFill>
                <a:latin typeface="Noto Sans JP"/>
                <a:ea typeface="Noto Sans JP"/>
                <a:cs typeface="Noto Sans JP"/>
                <a:sym typeface="Noto Sans JP"/>
              </a:rPr>
              <a:t> 開催頻度</a:t>
            </a:r>
            <a:endParaRPr b="0" i="0" sz="4000" u="none" cap="none" strike="noStrike">
              <a:solidFill>
                <a:schemeClr val="dk1"/>
              </a:solidFill>
              <a:latin typeface="Calibri"/>
              <a:ea typeface="Calibri"/>
              <a:cs typeface="Calibri"/>
              <a:sym typeface="Calibri"/>
            </a:endParaRPr>
          </a:p>
        </p:txBody>
      </p:sp>
      <p:sp>
        <p:nvSpPr>
          <p:cNvPr id="275" name="Google Shape;275;p13"/>
          <p:cNvSpPr/>
          <p:nvPr/>
        </p:nvSpPr>
        <p:spPr>
          <a:xfrm>
            <a:off x="5029200" y="1796805"/>
            <a:ext cx="914400" cy="2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800"/>
              <a:buFont typeface="Quattrocento Sans"/>
              <a:buNone/>
            </a:pPr>
            <a:r>
              <a:rPr b="1" i="0" lang="en-US" sz="800" u="none" cap="none" strike="noStrike">
                <a:solidFill>
                  <a:srgbClr val="888899"/>
                </a:solidFill>
                <a:latin typeface="Quattrocento Sans"/>
                <a:ea typeface="Quattrocento Sans"/>
                <a:cs typeface="Quattrocento Sans"/>
                <a:sym typeface="Quattrocento Sans"/>
              </a:rPr>
              <a:t>BEFORE</a:t>
            </a:r>
            <a:endParaRPr b="0" i="0" sz="800" u="none" cap="none" strike="noStrike">
              <a:solidFill>
                <a:schemeClr val="dk1"/>
              </a:solidFill>
              <a:latin typeface="Calibri"/>
              <a:ea typeface="Calibri"/>
              <a:cs typeface="Calibri"/>
              <a:sym typeface="Calibri"/>
            </a:endParaRPr>
          </a:p>
        </p:txBody>
      </p:sp>
      <p:sp>
        <p:nvSpPr>
          <p:cNvPr id="276" name="Google Shape;276;p13"/>
          <p:cNvSpPr/>
          <p:nvPr/>
        </p:nvSpPr>
        <p:spPr>
          <a:xfrm>
            <a:off x="5029188" y="1874655"/>
            <a:ext cx="3474600" cy="82290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ウェビナーを2ヶ月に1回開催していたが、</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スライド作成が億劫で毎回後回しに。</a:t>
            </a:r>
            <a:endParaRPr b="0" i="0" sz="1100" u="none" cap="none" strike="noStrike">
              <a:solidFill>
                <a:schemeClr val="dk1"/>
              </a:solidFill>
              <a:latin typeface="Calibri"/>
              <a:ea typeface="Calibri"/>
              <a:cs typeface="Calibri"/>
              <a:sym typeface="Calibri"/>
            </a:endParaRPr>
          </a:p>
        </p:txBody>
      </p:sp>
      <p:sp>
        <p:nvSpPr>
          <p:cNvPr id="277" name="Google Shape;277;p13"/>
          <p:cNvSpPr/>
          <p:nvPr/>
        </p:nvSpPr>
        <p:spPr>
          <a:xfrm>
            <a:off x="5029200" y="2926230"/>
            <a:ext cx="3200400" cy="9000"/>
          </a:xfrm>
          <a:prstGeom prst="rect">
            <a:avLst/>
          </a:prstGeom>
          <a:solidFill>
            <a:srgbClr val="E0E0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5029200" y="3065528"/>
            <a:ext cx="914400" cy="2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800"/>
              <a:buFont typeface="Quattrocento Sans"/>
              <a:buNone/>
            </a:pPr>
            <a:r>
              <a:rPr b="1" i="0" lang="en-US" sz="800" u="none" cap="none" strike="noStrike">
                <a:solidFill>
                  <a:srgbClr val="5B4FC4"/>
                </a:solidFill>
                <a:latin typeface="Quattrocento Sans"/>
                <a:ea typeface="Quattrocento Sans"/>
                <a:cs typeface="Quattrocento Sans"/>
                <a:sym typeface="Quattrocento Sans"/>
              </a:rPr>
              <a:t>AFTER</a:t>
            </a:r>
            <a:endParaRPr b="0" i="0" sz="800" u="none" cap="none" strike="noStrike">
              <a:solidFill>
                <a:schemeClr val="dk1"/>
              </a:solidFill>
              <a:latin typeface="Calibri"/>
              <a:ea typeface="Calibri"/>
              <a:cs typeface="Calibri"/>
              <a:sym typeface="Calibri"/>
            </a:endParaRPr>
          </a:p>
        </p:txBody>
      </p:sp>
      <p:sp>
        <p:nvSpPr>
          <p:cNvPr id="279" name="Google Shape;279;p13"/>
          <p:cNvSpPr/>
          <p:nvPr/>
        </p:nvSpPr>
        <p:spPr>
          <a:xfrm>
            <a:off x="5029138" y="3291965"/>
            <a:ext cx="3474600" cy="82290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話したい内容のテキストを送れば</a:t>
            </a:r>
            <a:endParaRPr b="0" i="0" sz="1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自社デザインで登壇資料が届く。</a:t>
            </a:r>
            <a:endParaRPr b="0" i="0" sz="1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ネタ作りに集中できるように。</a:t>
            </a:r>
            <a:endParaRPr b="0" i="0" sz="1200" u="none" cap="none" strike="noStrike">
              <a:solidFill>
                <a:schemeClr val="dk1"/>
              </a:solidFill>
              <a:latin typeface="Calibri"/>
              <a:ea typeface="Calibri"/>
              <a:cs typeface="Calibri"/>
              <a:sym typeface="Calibri"/>
            </a:endParaRPr>
          </a:p>
        </p:txBody>
      </p:sp>
      <p:sp>
        <p:nvSpPr>
          <p:cNvPr id="280" name="Google Shape;280;p13"/>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12</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p:nvPr/>
        </p:nvSpPr>
        <p:spPr>
          <a:xfrm>
            <a:off x="822960" y="274320"/>
            <a:ext cx="45720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導入事例</a:t>
            </a:r>
            <a:endParaRPr b="0" i="0" sz="1100" u="none" cap="none" strike="noStrike">
              <a:solidFill>
                <a:schemeClr val="dk1"/>
              </a:solidFill>
              <a:latin typeface="Calibri"/>
              <a:ea typeface="Calibri"/>
              <a:cs typeface="Calibri"/>
              <a:sym typeface="Calibri"/>
            </a:endParaRPr>
          </a:p>
        </p:txBody>
      </p:sp>
      <p:sp>
        <p:nvSpPr>
          <p:cNvPr id="287" name="Google Shape;287;p14"/>
          <p:cNvSpPr/>
          <p:nvPr/>
        </p:nvSpPr>
        <p:spPr>
          <a:xfrm>
            <a:off x="822960" y="502920"/>
            <a:ext cx="73152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フランチャイズ本部（</a:t>
            </a:r>
            <a:r>
              <a:rPr b="1" lang="en-US" sz="1800">
                <a:solidFill>
                  <a:srgbClr val="222233"/>
                </a:solidFill>
                <a:latin typeface="Noto Sans JP"/>
                <a:ea typeface="Noto Sans JP"/>
                <a:cs typeface="Noto Sans JP"/>
                <a:sym typeface="Noto Sans JP"/>
              </a:rPr>
              <a:t>ジム/スタジオ</a:t>
            </a:r>
            <a:r>
              <a:rPr b="1" i="0" lang="en-US" sz="1800" u="none" cap="none" strike="noStrike">
                <a:solidFill>
                  <a:srgbClr val="222233"/>
                </a:solidFill>
                <a:latin typeface="Noto Sans JP"/>
                <a:ea typeface="Noto Sans JP"/>
                <a:cs typeface="Noto Sans JP"/>
                <a:sym typeface="Noto Sans JP"/>
              </a:rPr>
              <a:t>・従業員</a:t>
            </a:r>
            <a:r>
              <a:rPr b="1" lang="en-US" sz="1800">
                <a:solidFill>
                  <a:srgbClr val="222233"/>
                </a:solidFill>
                <a:latin typeface="Noto Sans JP"/>
                <a:ea typeface="Noto Sans JP"/>
                <a:cs typeface="Noto Sans JP"/>
                <a:sym typeface="Noto Sans JP"/>
              </a:rPr>
              <a:t>1</a:t>
            </a:r>
            <a:r>
              <a:rPr b="1" i="0" lang="en-US" sz="1800" u="none" cap="none" strike="noStrike">
                <a:solidFill>
                  <a:srgbClr val="222233"/>
                </a:solidFill>
                <a:latin typeface="Noto Sans JP"/>
                <a:ea typeface="Noto Sans JP"/>
                <a:cs typeface="Noto Sans JP"/>
                <a:sym typeface="Noto Sans JP"/>
              </a:rPr>
              <a:t>00名</a:t>
            </a:r>
            <a:r>
              <a:rPr b="1" lang="en-US" sz="1800">
                <a:solidFill>
                  <a:srgbClr val="222233"/>
                </a:solidFill>
                <a:latin typeface="Noto Sans JP"/>
                <a:ea typeface="Noto Sans JP"/>
                <a:cs typeface="Noto Sans JP"/>
                <a:sym typeface="Noto Sans JP"/>
              </a:rPr>
              <a:t>超</a:t>
            </a:r>
            <a:r>
              <a:rPr b="1" i="0" lang="en-US" sz="1800" u="none" cap="none" strike="noStrike">
                <a:solidFill>
                  <a:srgbClr val="222233"/>
                </a:solidFill>
                <a:latin typeface="Noto Sans JP"/>
                <a:ea typeface="Noto Sans JP"/>
                <a:cs typeface="Noto Sans JP"/>
                <a:sym typeface="Noto Sans JP"/>
              </a:rPr>
              <a:t>）</a:t>
            </a:r>
            <a:endParaRPr b="0" i="0" sz="1800" u="none" cap="none" strike="noStrike">
              <a:solidFill>
                <a:schemeClr val="dk1"/>
              </a:solidFill>
              <a:latin typeface="Calibri"/>
              <a:ea typeface="Calibri"/>
              <a:cs typeface="Calibri"/>
              <a:sym typeface="Calibri"/>
            </a:endParaRPr>
          </a:p>
        </p:txBody>
      </p:sp>
      <p:sp>
        <p:nvSpPr>
          <p:cNvPr id="288" name="Google Shape;288;p14"/>
          <p:cNvSpPr/>
          <p:nvPr/>
        </p:nvSpPr>
        <p:spPr>
          <a:xfrm>
            <a:off x="822950" y="1717050"/>
            <a:ext cx="3840600" cy="2057400"/>
          </a:xfrm>
          <a:prstGeom prst="roundRect">
            <a:avLst>
              <a:gd fmla="val 10294"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a:off x="1200150" y="1542604"/>
            <a:ext cx="2743200" cy="255900"/>
          </a:xfrm>
          <a:prstGeom prst="roundRect">
            <a:avLst>
              <a:gd fmla="val 35714" name="adj"/>
            </a:avLst>
          </a:prstGeom>
          <a:solidFill>
            <a:srgbClr val="8888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1200150" y="1542679"/>
            <a:ext cx="2743200" cy="2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Noto Sans JP"/>
              <a:buNone/>
            </a:pPr>
            <a:r>
              <a:rPr b="1" i="0" lang="en-US" sz="900" u="none" cap="none" strike="noStrike">
                <a:solidFill>
                  <a:srgbClr val="FFFFFF"/>
                </a:solidFill>
                <a:latin typeface="Noto Sans JP"/>
                <a:ea typeface="Noto Sans JP"/>
                <a:cs typeface="Noto Sans JP"/>
                <a:sym typeface="Noto Sans JP"/>
              </a:rPr>
              <a:t>月間作業時間</a:t>
            </a:r>
            <a:endParaRPr b="0" i="0" sz="900" u="none" cap="none" strike="noStrike">
              <a:solidFill>
                <a:schemeClr val="dk1"/>
              </a:solidFill>
              <a:latin typeface="Calibri"/>
              <a:ea typeface="Calibri"/>
              <a:cs typeface="Calibri"/>
              <a:sym typeface="Calibri"/>
            </a:endParaRPr>
          </a:p>
        </p:txBody>
      </p:sp>
      <p:pic>
        <p:nvPicPr>
          <p:cNvPr id="291" name="Google Shape;291;p14"/>
          <p:cNvPicPr preferRelativeResize="0"/>
          <p:nvPr/>
        </p:nvPicPr>
        <p:blipFill rotWithShape="1">
          <a:blip r:embed="rId3">
            <a:alphaModFix/>
          </a:blip>
          <a:srcRect b="0" l="0" r="0" t="0"/>
          <a:stretch/>
        </p:blipFill>
        <p:spPr>
          <a:xfrm>
            <a:off x="1097280" y="1965960"/>
            <a:ext cx="3291900" cy="1645800"/>
          </a:xfrm>
          <a:prstGeom prst="rect">
            <a:avLst/>
          </a:prstGeom>
          <a:noFill/>
          <a:ln>
            <a:noFill/>
          </a:ln>
        </p:spPr>
      </p:pic>
      <p:sp>
        <p:nvSpPr>
          <p:cNvPr id="292" name="Google Shape;292;p14"/>
          <p:cNvSpPr/>
          <p:nvPr/>
        </p:nvSpPr>
        <p:spPr>
          <a:xfrm>
            <a:off x="1097280" y="2163470"/>
            <a:ext cx="822900" cy="5760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1000"/>
              <a:buFont typeface="Noto Sans JP"/>
              <a:buNone/>
            </a:pPr>
            <a:r>
              <a:rPr b="1" i="0" lang="en-US" sz="1000" u="none" cap="none" strike="noStrike">
                <a:solidFill>
                  <a:srgbClr val="888899"/>
                </a:solidFill>
                <a:latin typeface="Noto Sans JP"/>
                <a:ea typeface="Noto Sans JP"/>
                <a:cs typeface="Noto Sans JP"/>
                <a:sym typeface="Noto Sans JP"/>
              </a:rPr>
              <a:t>導入前</a:t>
            </a:r>
            <a:endParaRPr b="0" i="0" sz="1000" u="none" cap="none" strike="noStrike">
              <a:solidFill>
                <a:schemeClr val="dk1"/>
              </a:solidFill>
              <a:latin typeface="Calibri"/>
              <a:ea typeface="Calibri"/>
              <a:cs typeface="Calibri"/>
              <a:sym typeface="Calibri"/>
            </a:endParaRPr>
          </a:p>
        </p:txBody>
      </p:sp>
      <p:sp>
        <p:nvSpPr>
          <p:cNvPr id="293" name="Google Shape;293;p14"/>
          <p:cNvSpPr/>
          <p:nvPr/>
        </p:nvSpPr>
        <p:spPr>
          <a:xfrm>
            <a:off x="3820704" y="2163475"/>
            <a:ext cx="1299900" cy="576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400"/>
              <a:buFont typeface="Noto Sans JP"/>
              <a:buNone/>
            </a:pPr>
            <a:r>
              <a:rPr b="1" i="0" lang="en-US" sz="1400" u="none" cap="none" strike="noStrike">
                <a:solidFill>
                  <a:srgbClr val="222233"/>
                </a:solidFill>
                <a:latin typeface="Noto Sans JP"/>
                <a:ea typeface="Noto Sans JP"/>
                <a:cs typeface="Noto Sans JP"/>
                <a:sym typeface="Noto Sans JP"/>
              </a:rPr>
              <a:t>48時間</a:t>
            </a:r>
            <a:endParaRPr b="0" i="0" sz="1400" u="none" cap="none" strike="noStrike">
              <a:solidFill>
                <a:schemeClr val="dk1"/>
              </a:solidFill>
              <a:latin typeface="Calibri"/>
              <a:ea typeface="Calibri"/>
              <a:cs typeface="Calibri"/>
              <a:sym typeface="Calibri"/>
            </a:endParaRPr>
          </a:p>
        </p:txBody>
      </p:sp>
      <p:sp>
        <p:nvSpPr>
          <p:cNvPr id="294" name="Google Shape;294;p14"/>
          <p:cNvSpPr/>
          <p:nvPr/>
        </p:nvSpPr>
        <p:spPr>
          <a:xfrm>
            <a:off x="1097280" y="2838298"/>
            <a:ext cx="822960" cy="576072"/>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5B4FC4"/>
              </a:buClr>
              <a:buSzPts val="1000"/>
              <a:buFont typeface="Noto Sans JP"/>
              <a:buNone/>
            </a:pPr>
            <a:r>
              <a:rPr b="1" i="0" lang="en-US" sz="1000" u="none" cap="none" strike="noStrike">
                <a:solidFill>
                  <a:srgbClr val="5B4FC4"/>
                </a:solidFill>
                <a:latin typeface="Noto Sans JP"/>
                <a:ea typeface="Noto Sans JP"/>
                <a:cs typeface="Noto Sans JP"/>
                <a:sym typeface="Noto Sans JP"/>
              </a:rPr>
              <a:t>導入後</a:t>
            </a:r>
            <a:endParaRPr b="0" i="0" sz="1000" u="none" cap="none" strike="noStrike">
              <a:solidFill>
                <a:schemeClr val="dk1"/>
              </a:solidFill>
              <a:latin typeface="Calibri"/>
              <a:ea typeface="Calibri"/>
              <a:cs typeface="Calibri"/>
              <a:sym typeface="Calibri"/>
            </a:endParaRPr>
          </a:p>
        </p:txBody>
      </p:sp>
      <p:sp>
        <p:nvSpPr>
          <p:cNvPr id="295" name="Google Shape;295;p14"/>
          <p:cNvSpPr/>
          <p:nvPr/>
        </p:nvSpPr>
        <p:spPr>
          <a:xfrm>
            <a:off x="2104706" y="2838336"/>
            <a:ext cx="822900" cy="576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1400"/>
              <a:buFont typeface="Noto Sans JP"/>
              <a:buNone/>
            </a:pPr>
            <a:r>
              <a:rPr b="1" i="0" lang="en-US" sz="1400" u="none" cap="none" strike="noStrike">
                <a:solidFill>
                  <a:srgbClr val="5B4FC4"/>
                </a:solidFill>
                <a:latin typeface="Noto Sans JP"/>
                <a:ea typeface="Noto Sans JP"/>
                <a:cs typeface="Noto Sans JP"/>
                <a:sym typeface="Noto Sans JP"/>
              </a:rPr>
              <a:t>5時間</a:t>
            </a:r>
            <a:endParaRPr b="0" i="0" sz="1400" u="none" cap="none" strike="noStrike">
              <a:solidFill>
                <a:schemeClr val="dk1"/>
              </a:solidFill>
              <a:latin typeface="Calibri"/>
              <a:ea typeface="Calibri"/>
              <a:cs typeface="Calibri"/>
              <a:sym typeface="Calibri"/>
            </a:endParaRPr>
          </a:p>
        </p:txBody>
      </p:sp>
      <p:sp>
        <p:nvSpPr>
          <p:cNvPr id="296" name="Google Shape;296;p14"/>
          <p:cNvSpPr/>
          <p:nvPr/>
        </p:nvSpPr>
        <p:spPr>
          <a:xfrm>
            <a:off x="3017620" y="2838290"/>
            <a:ext cx="1645800" cy="365700"/>
          </a:xfrm>
          <a:prstGeom prst="roundRect">
            <a:avLst>
              <a:gd fmla="val 30000" name="adj"/>
            </a:avLst>
          </a:prstGeom>
          <a:solidFill>
            <a:srgbClr val="EDEAF7"/>
          </a:solidFill>
          <a:ln cap="flat" cmpd="sng" w="15225">
            <a:solidFill>
              <a:srgbClr val="5B4F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p:nvPr/>
        </p:nvSpPr>
        <p:spPr>
          <a:xfrm>
            <a:off x="2927595" y="2838315"/>
            <a:ext cx="1645800" cy="365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約 1/10 に短縮</a:t>
            </a:r>
            <a:endParaRPr b="0" i="0" sz="1100" u="none" cap="none" strike="noStrike">
              <a:solidFill>
                <a:schemeClr val="dk1"/>
              </a:solidFill>
              <a:latin typeface="Calibri"/>
              <a:ea typeface="Calibri"/>
              <a:cs typeface="Calibri"/>
              <a:sym typeface="Calibri"/>
            </a:endParaRPr>
          </a:p>
        </p:txBody>
      </p:sp>
      <p:sp>
        <p:nvSpPr>
          <p:cNvPr id="298" name="Google Shape;298;p14"/>
          <p:cNvSpPr/>
          <p:nvPr/>
        </p:nvSpPr>
        <p:spPr>
          <a:xfrm>
            <a:off x="5029200" y="1280160"/>
            <a:ext cx="347472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4000"/>
              <a:buFont typeface="Noto Sans JP"/>
              <a:buNone/>
            </a:pPr>
            <a:r>
              <a:rPr b="1" i="0" lang="en-US" sz="4000" u="none" cap="none" strike="noStrike">
                <a:solidFill>
                  <a:srgbClr val="5B4FC4"/>
                </a:solidFill>
                <a:latin typeface="Noto Sans JP"/>
                <a:ea typeface="Noto Sans JP"/>
                <a:cs typeface="Noto Sans JP"/>
                <a:sym typeface="Noto Sans JP"/>
              </a:rPr>
              <a:t>90%</a:t>
            </a:r>
            <a:r>
              <a:rPr b="0" i="0" lang="en-US" sz="1400" u="none" cap="none" strike="noStrike">
                <a:solidFill>
                  <a:srgbClr val="5B4FC4"/>
                </a:solidFill>
                <a:latin typeface="Noto Sans JP"/>
                <a:ea typeface="Noto Sans JP"/>
                <a:cs typeface="Noto Sans JP"/>
                <a:sym typeface="Noto Sans JP"/>
              </a:rPr>
              <a:t> 削減</a:t>
            </a:r>
            <a:endParaRPr b="0" i="0" sz="4000" u="none" cap="none" strike="noStrike">
              <a:solidFill>
                <a:schemeClr val="dk1"/>
              </a:solidFill>
              <a:latin typeface="Calibri"/>
              <a:ea typeface="Calibri"/>
              <a:cs typeface="Calibri"/>
              <a:sym typeface="Calibri"/>
            </a:endParaRPr>
          </a:p>
        </p:txBody>
      </p:sp>
      <p:sp>
        <p:nvSpPr>
          <p:cNvPr id="299" name="Google Shape;299;p14"/>
          <p:cNvSpPr/>
          <p:nvPr/>
        </p:nvSpPr>
        <p:spPr>
          <a:xfrm>
            <a:off x="5029200" y="2011680"/>
            <a:ext cx="914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800"/>
              <a:buFont typeface="Quattrocento Sans"/>
              <a:buNone/>
            </a:pPr>
            <a:r>
              <a:rPr b="1" i="0" lang="en-US" sz="800" u="none" cap="none" strike="noStrike">
                <a:solidFill>
                  <a:srgbClr val="888899"/>
                </a:solidFill>
                <a:latin typeface="Quattrocento Sans"/>
                <a:ea typeface="Quattrocento Sans"/>
                <a:cs typeface="Quattrocento Sans"/>
                <a:sym typeface="Quattrocento Sans"/>
              </a:rPr>
              <a:t>BEFORE</a:t>
            </a:r>
            <a:endParaRPr b="0" i="0" sz="800" u="none" cap="none" strike="noStrike">
              <a:solidFill>
                <a:schemeClr val="dk1"/>
              </a:solidFill>
              <a:latin typeface="Calibri"/>
              <a:ea typeface="Calibri"/>
              <a:cs typeface="Calibri"/>
              <a:sym typeface="Calibri"/>
            </a:endParaRPr>
          </a:p>
        </p:txBody>
      </p:sp>
      <p:sp>
        <p:nvSpPr>
          <p:cNvPr id="300" name="Google Shape;300;p14"/>
          <p:cNvSpPr/>
          <p:nvPr/>
        </p:nvSpPr>
        <p:spPr>
          <a:xfrm>
            <a:off x="5029200" y="2240280"/>
            <a:ext cx="347472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加盟店50店舗ごとの月次レポートを</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毎月手作業で作成。</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担当者2名が毎月3日間を費やしていた。</a:t>
            </a:r>
            <a:endParaRPr b="0" i="0" sz="1100" u="none" cap="none" strike="noStrike">
              <a:solidFill>
                <a:schemeClr val="dk1"/>
              </a:solidFill>
              <a:latin typeface="Calibri"/>
              <a:ea typeface="Calibri"/>
              <a:cs typeface="Calibri"/>
              <a:sym typeface="Calibri"/>
            </a:endParaRPr>
          </a:p>
        </p:txBody>
      </p:sp>
      <p:sp>
        <p:nvSpPr>
          <p:cNvPr id="301" name="Google Shape;301;p14"/>
          <p:cNvSpPr/>
          <p:nvPr/>
        </p:nvSpPr>
        <p:spPr>
          <a:xfrm>
            <a:off x="5029200" y="3154680"/>
            <a:ext cx="3200400" cy="9144"/>
          </a:xfrm>
          <a:prstGeom prst="rect">
            <a:avLst/>
          </a:prstGeom>
          <a:solidFill>
            <a:srgbClr val="E0E0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5029200" y="3291840"/>
            <a:ext cx="914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800"/>
              <a:buFont typeface="Quattrocento Sans"/>
              <a:buNone/>
            </a:pPr>
            <a:r>
              <a:rPr b="1" i="0" lang="en-US" sz="800" u="none" cap="none" strike="noStrike">
                <a:solidFill>
                  <a:srgbClr val="5B4FC4"/>
                </a:solidFill>
                <a:latin typeface="Quattrocento Sans"/>
                <a:ea typeface="Quattrocento Sans"/>
                <a:cs typeface="Quattrocento Sans"/>
                <a:sym typeface="Quattrocento Sans"/>
              </a:rPr>
              <a:t>AFTER</a:t>
            </a:r>
            <a:endParaRPr b="0" i="0" sz="800" u="none" cap="none" strike="noStrike">
              <a:solidFill>
                <a:schemeClr val="dk1"/>
              </a:solidFill>
              <a:latin typeface="Calibri"/>
              <a:ea typeface="Calibri"/>
              <a:cs typeface="Calibri"/>
              <a:sym typeface="Calibri"/>
            </a:endParaRPr>
          </a:p>
        </p:txBody>
      </p:sp>
      <p:sp>
        <p:nvSpPr>
          <p:cNvPr id="303" name="Google Shape;303;p14"/>
          <p:cNvSpPr/>
          <p:nvPr/>
        </p:nvSpPr>
        <p:spPr>
          <a:xfrm>
            <a:off x="5029200" y="3520440"/>
            <a:ext cx="347472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222233"/>
              </a:buClr>
              <a:buSzPts val="1200"/>
              <a:buFont typeface="Noto Sans JP"/>
              <a:buNone/>
            </a:pPr>
            <a:r>
              <a:rPr b="1" lang="en-US" sz="1200">
                <a:solidFill>
                  <a:srgbClr val="222233"/>
                </a:solidFill>
                <a:latin typeface="Noto Sans JP"/>
                <a:ea typeface="Noto Sans JP"/>
                <a:cs typeface="Noto Sans JP"/>
                <a:sym typeface="Noto Sans JP"/>
              </a:rPr>
              <a:t>毎月</a:t>
            </a:r>
            <a:r>
              <a:rPr b="1" i="0" lang="en-US" sz="1200" u="none" cap="none" strike="noStrike">
                <a:solidFill>
                  <a:srgbClr val="222233"/>
                </a:solidFill>
                <a:latin typeface="Noto Sans JP"/>
                <a:ea typeface="Noto Sans JP"/>
                <a:cs typeface="Noto Sans JP"/>
                <a:sym typeface="Noto Sans JP"/>
              </a:rPr>
              <a:t>データを送るだけで50件分</a:t>
            </a:r>
            <a:r>
              <a:rPr b="1" lang="en-US" sz="1200">
                <a:solidFill>
                  <a:srgbClr val="222233"/>
                </a:solidFill>
                <a:latin typeface="Noto Sans JP"/>
                <a:ea typeface="Noto Sans JP"/>
                <a:cs typeface="Noto Sans JP"/>
                <a:sym typeface="Noto Sans JP"/>
              </a:rPr>
              <a:t>のレポート</a:t>
            </a:r>
            <a:r>
              <a:rPr b="1" i="0" lang="en-US" sz="1200" u="none" cap="none" strike="noStrike">
                <a:solidFill>
                  <a:srgbClr val="222233"/>
                </a:solidFill>
                <a:latin typeface="Noto Sans JP"/>
                <a:ea typeface="Noto Sans JP"/>
                <a:cs typeface="Noto Sans JP"/>
                <a:sym typeface="Noto Sans JP"/>
              </a:rPr>
              <a:t>が一括納品される運用に。</a:t>
            </a:r>
            <a:endParaRPr b="0" i="0" sz="1200" u="none" cap="none" strike="noStrike">
              <a:solidFill>
                <a:schemeClr val="dk1"/>
              </a:solidFill>
              <a:latin typeface="Calibri"/>
              <a:ea typeface="Calibri"/>
              <a:cs typeface="Calibri"/>
              <a:sym typeface="Calibri"/>
            </a:endParaRPr>
          </a:p>
        </p:txBody>
      </p:sp>
      <p:sp>
        <p:nvSpPr>
          <p:cNvPr id="304" name="Google Shape;304;p14"/>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9</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5"/>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料金</a:t>
            </a:r>
            <a:endParaRPr b="0" i="0" sz="1100" u="none" cap="none" strike="noStrike">
              <a:solidFill>
                <a:schemeClr val="dk1"/>
              </a:solidFill>
              <a:latin typeface="Calibri"/>
              <a:ea typeface="Calibri"/>
              <a:cs typeface="Calibri"/>
              <a:sym typeface="Calibri"/>
            </a:endParaRPr>
          </a:p>
        </p:txBody>
      </p:sp>
      <p:sp>
        <p:nvSpPr>
          <p:cNvPr id="311" name="Google Shape;311;p15"/>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料金プラン</a:t>
            </a:r>
            <a:endParaRPr b="0" i="0" sz="2800" u="none" cap="none" strike="noStrike">
              <a:solidFill>
                <a:schemeClr val="dk1"/>
              </a:solidFill>
              <a:latin typeface="Calibri"/>
              <a:ea typeface="Calibri"/>
              <a:cs typeface="Calibri"/>
              <a:sym typeface="Calibri"/>
            </a:endParaRPr>
          </a:p>
        </p:txBody>
      </p:sp>
      <p:sp>
        <p:nvSpPr>
          <p:cNvPr id="312" name="Google Shape;312;p15"/>
          <p:cNvSpPr/>
          <p:nvPr/>
        </p:nvSpPr>
        <p:spPr>
          <a:xfrm>
            <a:off x="822960" y="1371600"/>
            <a:ext cx="2377440" cy="2377440"/>
          </a:xfrm>
          <a:prstGeom prst="roundRect">
            <a:avLst>
              <a:gd fmla="val 13462"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5"/>
          <p:cNvSpPr/>
          <p:nvPr/>
        </p:nvSpPr>
        <p:spPr>
          <a:xfrm>
            <a:off x="822960" y="1536192"/>
            <a:ext cx="2377440"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300"/>
              <a:buFont typeface="Noto Sans JP"/>
              <a:buNone/>
            </a:pPr>
            <a:r>
              <a:rPr b="1" i="0" lang="en-US" sz="1300" u="none" cap="none" strike="noStrike">
                <a:solidFill>
                  <a:srgbClr val="222233"/>
                </a:solidFill>
                <a:latin typeface="Noto Sans JP"/>
                <a:ea typeface="Noto Sans JP"/>
                <a:cs typeface="Noto Sans JP"/>
                <a:sym typeface="Noto Sans JP"/>
              </a:rPr>
              <a:t>スタンダード</a:t>
            </a:r>
            <a:endParaRPr b="0" i="0" sz="1300" u="none" cap="none" strike="noStrike">
              <a:solidFill>
                <a:schemeClr val="dk1"/>
              </a:solidFill>
              <a:latin typeface="Calibri"/>
              <a:ea typeface="Calibri"/>
              <a:cs typeface="Calibri"/>
              <a:sym typeface="Calibri"/>
            </a:endParaRPr>
          </a:p>
        </p:txBody>
      </p:sp>
      <p:sp>
        <p:nvSpPr>
          <p:cNvPr id="314" name="Google Shape;314;p15"/>
          <p:cNvSpPr/>
          <p:nvPr/>
        </p:nvSpPr>
        <p:spPr>
          <a:xfrm>
            <a:off x="822960" y="1783080"/>
            <a:ext cx="2377440" cy="5486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3800"/>
              <a:buFont typeface="Quattrocento Sans"/>
              <a:buNone/>
            </a:pPr>
            <a:r>
              <a:rPr b="1" i="0" lang="en-US" sz="3800" u="none" cap="none" strike="noStrike">
                <a:solidFill>
                  <a:srgbClr val="222233"/>
                </a:solidFill>
                <a:latin typeface="Quattrocento Sans"/>
                <a:ea typeface="Quattrocento Sans"/>
                <a:cs typeface="Quattrocento Sans"/>
                <a:sym typeface="Quattrocento Sans"/>
              </a:rPr>
              <a:t>10</a:t>
            </a:r>
            <a:r>
              <a:rPr b="0" i="0" lang="en-US" sz="1400" u="none" cap="none" strike="noStrike">
                <a:solidFill>
                  <a:srgbClr val="222233"/>
                </a:solidFill>
                <a:latin typeface="Noto Sans JP"/>
                <a:ea typeface="Noto Sans JP"/>
                <a:cs typeface="Noto Sans JP"/>
                <a:sym typeface="Noto Sans JP"/>
              </a:rPr>
              <a:t> 万円/月</a:t>
            </a:r>
            <a:endParaRPr b="0" i="0" sz="3800" u="none" cap="none" strike="noStrike">
              <a:solidFill>
                <a:schemeClr val="dk1"/>
              </a:solidFill>
              <a:latin typeface="Calibri"/>
              <a:ea typeface="Calibri"/>
              <a:cs typeface="Calibri"/>
              <a:sym typeface="Calibri"/>
            </a:endParaRPr>
          </a:p>
        </p:txBody>
      </p:sp>
      <p:sp>
        <p:nvSpPr>
          <p:cNvPr id="315" name="Google Shape;315;p15"/>
          <p:cNvSpPr/>
          <p:nvPr/>
        </p:nvSpPr>
        <p:spPr>
          <a:xfrm>
            <a:off x="1005840" y="2423160"/>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16" name="Google Shape;316;p15"/>
          <p:cNvSpPr/>
          <p:nvPr/>
        </p:nvSpPr>
        <p:spPr>
          <a:xfrm>
            <a:off x="1207008" y="2423160"/>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1件あたり20枚まで</a:t>
            </a:r>
            <a:endParaRPr b="0" i="0" sz="1000" u="none" cap="none" strike="noStrike">
              <a:solidFill>
                <a:schemeClr val="dk1"/>
              </a:solidFill>
              <a:latin typeface="Calibri"/>
              <a:ea typeface="Calibri"/>
              <a:cs typeface="Calibri"/>
              <a:sym typeface="Calibri"/>
            </a:endParaRPr>
          </a:p>
        </p:txBody>
      </p:sp>
      <p:sp>
        <p:nvSpPr>
          <p:cNvPr id="317" name="Google Shape;317;p15"/>
          <p:cNvSpPr/>
          <p:nvPr/>
        </p:nvSpPr>
        <p:spPr>
          <a:xfrm>
            <a:off x="1005840" y="2715768"/>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18" name="Google Shape;318;p15"/>
          <p:cNvSpPr/>
          <p:nvPr/>
        </p:nvSpPr>
        <p:spPr>
          <a:xfrm>
            <a:off x="1207008" y="2715768"/>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依頼回数：無制限</a:t>
            </a:r>
            <a:endParaRPr b="0" i="0" sz="1000" u="none" cap="none" strike="noStrike">
              <a:solidFill>
                <a:schemeClr val="dk1"/>
              </a:solidFill>
              <a:latin typeface="Calibri"/>
              <a:ea typeface="Calibri"/>
              <a:cs typeface="Calibri"/>
              <a:sym typeface="Calibri"/>
            </a:endParaRPr>
          </a:p>
        </p:txBody>
      </p:sp>
      <p:sp>
        <p:nvSpPr>
          <p:cNvPr id="319" name="Google Shape;319;p15"/>
          <p:cNvSpPr/>
          <p:nvPr/>
        </p:nvSpPr>
        <p:spPr>
          <a:xfrm>
            <a:off x="1005840" y="3008376"/>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20" name="Google Shape;320;p15"/>
          <p:cNvSpPr/>
          <p:nvPr/>
        </p:nvSpPr>
        <p:spPr>
          <a:xfrm>
            <a:off x="1207008" y="3008376"/>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1件ずつ順次対応</a:t>
            </a:r>
            <a:endParaRPr b="0" i="0" sz="1000" u="none" cap="none" strike="noStrike">
              <a:solidFill>
                <a:schemeClr val="dk1"/>
              </a:solidFill>
              <a:latin typeface="Calibri"/>
              <a:ea typeface="Calibri"/>
              <a:cs typeface="Calibri"/>
              <a:sym typeface="Calibri"/>
            </a:endParaRPr>
          </a:p>
        </p:txBody>
      </p:sp>
      <p:sp>
        <p:nvSpPr>
          <p:cNvPr id="321" name="Google Shape;321;p15"/>
          <p:cNvSpPr/>
          <p:nvPr/>
        </p:nvSpPr>
        <p:spPr>
          <a:xfrm>
            <a:off x="1005840" y="3300984"/>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22" name="Google Shape;322;p15"/>
          <p:cNvSpPr/>
          <p:nvPr/>
        </p:nvSpPr>
        <p:spPr>
          <a:xfrm>
            <a:off x="1207008" y="3300984"/>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納品：2営業日以内</a:t>
            </a:r>
            <a:endParaRPr b="0" i="0" sz="1000" u="none" cap="none" strike="noStrike">
              <a:solidFill>
                <a:schemeClr val="dk1"/>
              </a:solidFill>
              <a:latin typeface="Calibri"/>
              <a:ea typeface="Calibri"/>
              <a:cs typeface="Calibri"/>
              <a:sym typeface="Calibri"/>
            </a:endParaRPr>
          </a:p>
        </p:txBody>
      </p:sp>
      <p:sp>
        <p:nvSpPr>
          <p:cNvPr id="323" name="Google Shape;323;p15"/>
          <p:cNvSpPr/>
          <p:nvPr/>
        </p:nvSpPr>
        <p:spPr>
          <a:xfrm>
            <a:off x="3383280" y="1234440"/>
            <a:ext cx="2377440" cy="2651760"/>
          </a:xfrm>
          <a:prstGeom prst="roundRect">
            <a:avLst>
              <a:gd fmla="val 13462" name="adj"/>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p:nvPr/>
        </p:nvSpPr>
        <p:spPr>
          <a:xfrm>
            <a:off x="4114800" y="1097280"/>
            <a:ext cx="914400" cy="274320"/>
          </a:xfrm>
          <a:prstGeom prst="roundRect">
            <a:avLst>
              <a:gd fmla="val 33333" name="adj"/>
            </a:avLst>
          </a:prstGeom>
          <a:solidFill>
            <a:srgbClr val="3D3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
          <p:cNvSpPr/>
          <p:nvPr/>
        </p:nvSpPr>
        <p:spPr>
          <a:xfrm>
            <a:off x="4114800" y="1097280"/>
            <a:ext cx="914400"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Noto Sans JP"/>
              <a:buNone/>
            </a:pPr>
            <a:r>
              <a:rPr b="1" i="0" lang="en-US" sz="900" u="none" cap="none" strike="noStrike">
                <a:solidFill>
                  <a:srgbClr val="FFFFFF"/>
                </a:solidFill>
                <a:latin typeface="Noto Sans JP"/>
                <a:ea typeface="Noto Sans JP"/>
                <a:cs typeface="Noto Sans JP"/>
                <a:sym typeface="Noto Sans JP"/>
              </a:rPr>
              <a:t>おすすめ</a:t>
            </a:r>
            <a:endParaRPr b="0" i="0" sz="900" u="none" cap="none" strike="noStrike">
              <a:solidFill>
                <a:schemeClr val="dk1"/>
              </a:solidFill>
              <a:latin typeface="Calibri"/>
              <a:ea typeface="Calibri"/>
              <a:cs typeface="Calibri"/>
              <a:sym typeface="Calibri"/>
            </a:endParaRPr>
          </a:p>
        </p:txBody>
      </p:sp>
      <p:sp>
        <p:nvSpPr>
          <p:cNvPr id="326" name="Google Shape;326;p15"/>
          <p:cNvSpPr/>
          <p:nvPr/>
        </p:nvSpPr>
        <p:spPr>
          <a:xfrm>
            <a:off x="3383280" y="1417320"/>
            <a:ext cx="2377440"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Noto Sans JP"/>
              <a:buNone/>
            </a:pPr>
            <a:r>
              <a:rPr b="1" i="0" lang="en-US" sz="1300" u="none" cap="none" strike="noStrike">
                <a:solidFill>
                  <a:srgbClr val="FFFFFF"/>
                </a:solidFill>
                <a:latin typeface="Noto Sans JP"/>
                <a:ea typeface="Noto Sans JP"/>
                <a:cs typeface="Noto Sans JP"/>
                <a:sym typeface="Noto Sans JP"/>
              </a:rPr>
              <a:t>プレミアム</a:t>
            </a:r>
            <a:endParaRPr b="0" i="0" sz="1300" u="none" cap="none" strike="noStrike">
              <a:solidFill>
                <a:schemeClr val="dk1"/>
              </a:solidFill>
              <a:latin typeface="Calibri"/>
              <a:ea typeface="Calibri"/>
              <a:cs typeface="Calibri"/>
              <a:sym typeface="Calibri"/>
            </a:endParaRPr>
          </a:p>
        </p:txBody>
      </p:sp>
      <p:sp>
        <p:nvSpPr>
          <p:cNvPr id="327" name="Google Shape;327;p15"/>
          <p:cNvSpPr/>
          <p:nvPr/>
        </p:nvSpPr>
        <p:spPr>
          <a:xfrm>
            <a:off x="3383280" y="1691640"/>
            <a:ext cx="2377440" cy="594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200"/>
              <a:buFont typeface="Quattrocento Sans"/>
              <a:buNone/>
            </a:pPr>
            <a:r>
              <a:rPr b="1" i="0" lang="en-US" sz="4200" u="none" cap="none" strike="noStrike">
                <a:solidFill>
                  <a:srgbClr val="FFFFFF"/>
                </a:solidFill>
                <a:latin typeface="Quattrocento Sans"/>
                <a:ea typeface="Quattrocento Sans"/>
                <a:cs typeface="Quattrocento Sans"/>
                <a:sym typeface="Quattrocento Sans"/>
              </a:rPr>
              <a:t>20</a:t>
            </a:r>
            <a:r>
              <a:rPr b="0" i="0" lang="en-US" sz="1400" u="none" cap="none" strike="noStrike">
                <a:solidFill>
                  <a:srgbClr val="FFFFFF"/>
                </a:solidFill>
                <a:latin typeface="Noto Sans JP"/>
                <a:ea typeface="Noto Sans JP"/>
                <a:cs typeface="Noto Sans JP"/>
                <a:sym typeface="Noto Sans JP"/>
              </a:rPr>
              <a:t> 万円/月</a:t>
            </a:r>
            <a:endParaRPr b="0" i="0" sz="4200" u="none" cap="none" strike="noStrike">
              <a:solidFill>
                <a:schemeClr val="dk1"/>
              </a:solidFill>
              <a:latin typeface="Calibri"/>
              <a:ea typeface="Calibri"/>
              <a:cs typeface="Calibri"/>
              <a:sym typeface="Calibri"/>
            </a:endParaRPr>
          </a:p>
        </p:txBody>
      </p:sp>
      <p:sp>
        <p:nvSpPr>
          <p:cNvPr id="328" name="Google Shape;328;p15"/>
          <p:cNvSpPr/>
          <p:nvPr/>
        </p:nvSpPr>
        <p:spPr>
          <a:xfrm>
            <a:off x="3566160" y="2377440"/>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29" name="Google Shape;329;p15"/>
          <p:cNvSpPr/>
          <p:nvPr/>
        </p:nvSpPr>
        <p:spPr>
          <a:xfrm>
            <a:off x="3767328" y="2377440"/>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D0EE"/>
              </a:buClr>
              <a:buSzPts val="1000"/>
              <a:buFont typeface="Noto Sans JP"/>
              <a:buNone/>
            </a:pPr>
            <a:r>
              <a:rPr b="0" i="0" lang="en-US" sz="1000" u="none" cap="none" strike="noStrike">
                <a:solidFill>
                  <a:srgbClr val="D4D0EE"/>
                </a:solidFill>
                <a:latin typeface="Noto Sans JP"/>
                <a:ea typeface="Noto Sans JP"/>
                <a:cs typeface="Noto Sans JP"/>
                <a:sym typeface="Noto Sans JP"/>
              </a:rPr>
              <a:t>1件あたり20枚まで</a:t>
            </a:r>
            <a:endParaRPr b="0" i="0" sz="1000" u="none" cap="none" strike="noStrike">
              <a:solidFill>
                <a:schemeClr val="dk1"/>
              </a:solidFill>
              <a:latin typeface="Calibri"/>
              <a:ea typeface="Calibri"/>
              <a:cs typeface="Calibri"/>
              <a:sym typeface="Calibri"/>
            </a:endParaRPr>
          </a:p>
        </p:txBody>
      </p:sp>
      <p:sp>
        <p:nvSpPr>
          <p:cNvPr id="330" name="Google Shape;330;p15"/>
          <p:cNvSpPr/>
          <p:nvPr/>
        </p:nvSpPr>
        <p:spPr>
          <a:xfrm>
            <a:off x="3566160" y="2670048"/>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31" name="Google Shape;331;p15"/>
          <p:cNvSpPr/>
          <p:nvPr/>
        </p:nvSpPr>
        <p:spPr>
          <a:xfrm>
            <a:off x="3767328" y="2670048"/>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D0EE"/>
              </a:buClr>
              <a:buSzPts val="1000"/>
              <a:buFont typeface="Noto Sans JP"/>
              <a:buNone/>
            </a:pPr>
            <a:r>
              <a:rPr b="0" i="0" lang="en-US" sz="1000" u="none" cap="none" strike="noStrike">
                <a:solidFill>
                  <a:srgbClr val="D4D0EE"/>
                </a:solidFill>
                <a:latin typeface="Noto Sans JP"/>
                <a:ea typeface="Noto Sans JP"/>
                <a:cs typeface="Noto Sans JP"/>
                <a:sym typeface="Noto Sans JP"/>
              </a:rPr>
              <a:t>依頼回数：無制限</a:t>
            </a:r>
            <a:endParaRPr b="0" i="0" sz="1000" u="none" cap="none" strike="noStrike">
              <a:solidFill>
                <a:schemeClr val="dk1"/>
              </a:solidFill>
              <a:latin typeface="Calibri"/>
              <a:ea typeface="Calibri"/>
              <a:cs typeface="Calibri"/>
              <a:sym typeface="Calibri"/>
            </a:endParaRPr>
          </a:p>
        </p:txBody>
      </p:sp>
      <p:sp>
        <p:nvSpPr>
          <p:cNvPr id="332" name="Google Shape;332;p15"/>
          <p:cNvSpPr/>
          <p:nvPr/>
        </p:nvSpPr>
        <p:spPr>
          <a:xfrm>
            <a:off x="3566160" y="2962656"/>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33" name="Google Shape;333;p15"/>
          <p:cNvSpPr/>
          <p:nvPr/>
        </p:nvSpPr>
        <p:spPr>
          <a:xfrm>
            <a:off x="3767328" y="2962656"/>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D0EE"/>
              </a:buClr>
              <a:buSzPts val="1000"/>
              <a:buFont typeface="Noto Sans JP"/>
              <a:buNone/>
            </a:pPr>
            <a:r>
              <a:rPr b="0" i="0" lang="en-US" sz="1000" u="none" cap="none" strike="noStrike">
                <a:solidFill>
                  <a:srgbClr val="D4D0EE"/>
                </a:solidFill>
                <a:latin typeface="Noto Sans JP"/>
                <a:ea typeface="Noto Sans JP"/>
                <a:cs typeface="Noto Sans JP"/>
                <a:sym typeface="Noto Sans JP"/>
              </a:rPr>
              <a:t>同時2件まで対応可能</a:t>
            </a:r>
            <a:endParaRPr b="0" i="0" sz="1000" u="none" cap="none" strike="noStrike">
              <a:solidFill>
                <a:schemeClr val="dk1"/>
              </a:solidFill>
              <a:latin typeface="Calibri"/>
              <a:ea typeface="Calibri"/>
              <a:cs typeface="Calibri"/>
              <a:sym typeface="Calibri"/>
            </a:endParaRPr>
          </a:p>
        </p:txBody>
      </p:sp>
      <p:sp>
        <p:nvSpPr>
          <p:cNvPr id="334" name="Google Shape;334;p15"/>
          <p:cNvSpPr/>
          <p:nvPr/>
        </p:nvSpPr>
        <p:spPr>
          <a:xfrm>
            <a:off x="3566160" y="3255264"/>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35" name="Google Shape;335;p15"/>
          <p:cNvSpPr/>
          <p:nvPr/>
        </p:nvSpPr>
        <p:spPr>
          <a:xfrm>
            <a:off x="3767328" y="3255264"/>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D0EE"/>
              </a:buClr>
              <a:buSzPts val="1000"/>
              <a:buFont typeface="Noto Sans JP"/>
              <a:buNone/>
            </a:pPr>
            <a:r>
              <a:rPr b="0" i="0" lang="en-US" sz="1000" u="none" cap="none" strike="noStrike">
                <a:solidFill>
                  <a:srgbClr val="D4D0EE"/>
                </a:solidFill>
                <a:latin typeface="Noto Sans JP"/>
                <a:ea typeface="Noto Sans JP"/>
                <a:cs typeface="Noto Sans JP"/>
                <a:sym typeface="Noto Sans JP"/>
              </a:rPr>
              <a:t>納品：1営業日以内</a:t>
            </a:r>
            <a:endParaRPr b="0" i="0" sz="1000" u="none" cap="none" strike="noStrike">
              <a:solidFill>
                <a:schemeClr val="dk1"/>
              </a:solidFill>
              <a:latin typeface="Calibri"/>
              <a:ea typeface="Calibri"/>
              <a:cs typeface="Calibri"/>
              <a:sym typeface="Calibri"/>
            </a:endParaRPr>
          </a:p>
        </p:txBody>
      </p:sp>
      <p:sp>
        <p:nvSpPr>
          <p:cNvPr id="336" name="Google Shape;336;p15"/>
          <p:cNvSpPr/>
          <p:nvPr/>
        </p:nvSpPr>
        <p:spPr>
          <a:xfrm>
            <a:off x="3566160" y="3547872"/>
            <a:ext cx="201168"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000"/>
              <a:buFont typeface="Noto Sans JP"/>
              <a:buNone/>
            </a:pPr>
            <a:r>
              <a:rPr b="1" i="0" lang="en-US" sz="1000" u="none" cap="none" strike="noStrike">
                <a:solidFill>
                  <a:srgbClr val="B8B3DC"/>
                </a:solidFill>
                <a:latin typeface="Noto Sans JP"/>
                <a:ea typeface="Noto Sans JP"/>
                <a:cs typeface="Noto Sans JP"/>
                <a:sym typeface="Noto Sans JP"/>
              </a:rPr>
              <a:t>✓</a:t>
            </a:r>
            <a:endParaRPr b="0" i="0" sz="1000" u="none" cap="none" strike="noStrike">
              <a:solidFill>
                <a:schemeClr val="dk1"/>
              </a:solidFill>
              <a:latin typeface="Calibri"/>
              <a:ea typeface="Calibri"/>
              <a:cs typeface="Calibri"/>
              <a:sym typeface="Calibri"/>
            </a:endParaRPr>
          </a:p>
        </p:txBody>
      </p:sp>
      <p:sp>
        <p:nvSpPr>
          <p:cNvPr id="337" name="Google Shape;337;p15"/>
          <p:cNvSpPr/>
          <p:nvPr/>
        </p:nvSpPr>
        <p:spPr>
          <a:xfrm>
            <a:off x="3767328" y="3547872"/>
            <a:ext cx="182880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D0EE"/>
              </a:buClr>
              <a:buSzPts val="1000"/>
              <a:buFont typeface="Noto Sans JP"/>
              <a:buNone/>
            </a:pPr>
            <a:r>
              <a:rPr b="0" i="0" lang="en-US" sz="1000" u="none" cap="none" strike="noStrike">
                <a:solidFill>
                  <a:srgbClr val="D4D0EE"/>
                </a:solidFill>
                <a:latin typeface="Noto Sans JP"/>
                <a:ea typeface="Noto Sans JP"/>
                <a:cs typeface="Noto Sans JP"/>
                <a:sym typeface="Noto Sans JP"/>
              </a:rPr>
              <a:t>翌朝納品：月2回まで</a:t>
            </a:r>
            <a:endParaRPr b="0" i="0" sz="1000" u="none" cap="none" strike="noStrike">
              <a:solidFill>
                <a:schemeClr val="dk1"/>
              </a:solidFill>
              <a:latin typeface="Calibri"/>
              <a:ea typeface="Calibri"/>
              <a:cs typeface="Calibri"/>
              <a:sym typeface="Calibri"/>
            </a:endParaRPr>
          </a:p>
        </p:txBody>
      </p:sp>
      <p:sp>
        <p:nvSpPr>
          <p:cNvPr id="338" name="Google Shape;338;p15"/>
          <p:cNvSpPr/>
          <p:nvPr/>
        </p:nvSpPr>
        <p:spPr>
          <a:xfrm>
            <a:off x="5943600" y="1371600"/>
            <a:ext cx="2377440" cy="2377440"/>
          </a:xfrm>
          <a:prstGeom prst="roundRect">
            <a:avLst>
              <a:gd fmla="val 13462"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p:nvPr/>
        </p:nvSpPr>
        <p:spPr>
          <a:xfrm>
            <a:off x="5943600" y="1536192"/>
            <a:ext cx="2377440"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300"/>
              <a:buFont typeface="Noto Sans JP"/>
              <a:buNone/>
            </a:pPr>
            <a:r>
              <a:rPr b="1" i="0" lang="en-US" sz="1300" u="none" cap="none" strike="noStrike">
                <a:solidFill>
                  <a:srgbClr val="222233"/>
                </a:solidFill>
                <a:latin typeface="Noto Sans JP"/>
                <a:ea typeface="Noto Sans JP"/>
                <a:cs typeface="Noto Sans JP"/>
                <a:sym typeface="Noto Sans JP"/>
              </a:rPr>
              <a:t>カスタム</a:t>
            </a:r>
            <a:endParaRPr b="0" i="0" sz="1300" u="none" cap="none" strike="noStrike">
              <a:solidFill>
                <a:schemeClr val="dk1"/>
              </a:solidFill>
              <a:latin typeface="Calibri"/>
              <a:ea typeface="Calibri"/>
              <a:cs typeface="Calibri"/>
              <a:sym typeface="Calibri"/>
            </a:endParaRPr>
          </a:p>
        </p:txBody>
      </p:sp>
      <p:sp>
        <p:nvSpPr>
          <p:cNvPr id="340" name="Google Shape;340;p15"/>
          <p:cNvSpPr/>
          <p:nvPr/>
        </p:nvSpPr>
        <p:spPr>
          <a:xfrm>
            <a:off x="5943600" y="1828800"/>
            <a:ext cx="2377440" cy="5029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2000"/>
              <a:buFont typeface="Noto Sans JP"/>
              <a:buNone/>
            </a:pPr>
            <a:r>
              <a:rPr b="1" i="0" lang="en-US" sz="2000" u="none" cap="none" strike="noStrike">
                <a:solidFill>
                  <a:srgbClr val="222233"/>
                </a:solidFill>
                <a:latin typeface="Noto Sans JP"/>
                <a:ea typeface="Noto Sans JP"/>
                <a:cs typeface="Noto Sans JP"/>
                <a:sym typeface="Noto Sans JP"/>
              </a:rPr>
              <a:t>個別見積</a:t>
            </a:r>
            <a:endParaRPr b="0" i="0" sz="2000" u="none" cap="none" strike="noStrike">
              <a:solidFill>
                <a:schemeClr val="dk1"/>
              </a:solidFill>
              <a:latin typeface="Calibri"/>
              <a:ea typeface="Calibri"/>
              <a:cs typeface="Calibri"/>
              <a:sym typeface="Calibri"/>
            </a:endParaRPr>
          </a:p>
        </p:txBody>
      </p:sp>
      <p:sp>
        <p:nvSpPr>
          <p:cNvPr id="341" name="Google Shape;341;p15"/>
          <p:cNvSpPr/>
          <p:nvPr/>
        </p:nvSpPr>
        <p:spPr>
          <a:xfrm>
            <a:off x="6217920" y="2377440"/>
            <a:ext cx="1828800" cy="640080"/>
          </a:xfrm>
          <a:prstGeom prst="rect">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888899"/>
              </a:buClr>
              <a:buSzPts val="1050"/>
              <a:buFont typeface="Noto Sans JP"/>
              <a:buNone/>
            </a:pPr>
            <a:r>
              <a:rPr b="0" i="0" lang="en-US" sz="1050" u="none" cap="none" strike="noStrike">
                <a:solidFill>
                  <a:srgbClr val="888899"/>
                </a:solidFill>
                <a:latin typeface="Noto Sans JP"/>
                <a:ea typeface="Noto Sans JP"/>
                <a:cs typeface="Noto Sans JP"/>
                <a:sym typeface="Noto Sans JP"/>
              </a:rPr>
              <a:t>上記プランに収まらない</a:t>
            </a:r>
            <a:endParaRPr b="0" i="0" sz="105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Clr>
                <a:srgbClr val="888899"/>
              </a:buClr>
              <a:buSzPts val="1050"/>
              <a:buFont typeface="Noto Sans JP"/>
              <a:buNone/>
            </a:pPr>
            <a:r>
              <a:rPr b="0" i="0" lang="en-US" sz="1050" u="none" cap="none" strike="noStrike">
                <a:solidFill>
                  <a:srgbClr val="888899"/>
                </a:solidFill>
                <a:latin typeface="Noto Sans JP"/>
                <a:ea typeface="Noto Sans JP"/>
                <a:cs typeface="Noto Sans JP"/>
                <a:sym typeface="Noto Sans JP"/>
              </a:rPr>
              <a:t>ご要件はご相談ください</a:t>
            </a:r>
            <a:endParaRPr b="0" i="0" sz="1050" u="none" cap="none" strike="noStrike">
              <a:solidFill>
                <a:schemeClr val="dk1"/>
              </a:solidFill>
              <a:latin typeface="Calibri"/>
              <a:ea typeface="Calibri"/>
              <a:cs typeface="Calibri"/>
              <a:sym typeface="Calibri"/>
            </a:endParaRPr>
          </a:p>
        </p:txBody>
      </p:sp>
      <p:sp>
        <p:nvSpPr>
          <p:cNvPr id="342" name="Google Shape;342;p15"/>
          <p:cNvSpPr/>
          <p:nvPr/>
        </p:nvSpPr>
        <p:spPr>
          <a:xfrm>
            <a:off x="6126480" y="3017520"/>
            <a:ext cx="2011680"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3DC"/>
              </a:buClr>
              <a:buSzPts val="900"/>
              <a:buFont typeface="Noto Sans JP"/>
              <a:buNone/>
            </a:pPr>
            <a:r>
              <a:rPr b="0" i="0" lang="en-US" sz="900" u="none" cap="none" strike="noStrike">
                <a:solidFill>
                  <a:srgbClr val="B8B3DC"/>
                </a:solidFill>
                <a:latin typeface="Noto Sans JP"/>
                <a:ea typeface="Noto Sans JP"/>
                <a:cs typeface="Noto Sans JP"/>
                <a:sym typeface="Noto Sans JP"/>
              </a:rPr>
              <a:t>例：大量一括・即日・土日祝対応 など</a:t>
            </a:r>
            <a:endParaRPr b="0" i="0" sz="900" u="none" cap="none" strike="noStrike">
              <a:solidFill>
                <a:schemeClr val="dk1"/>
              </a:solidFill>
              <a:latin typeface="Calibri"/>
              <a:ea typeface="Calibri"/>
              <a:cs typeface="Calibri"/>
              <a:sym typeface="Calibri"/>
            </a:endParaRPr>
          </a:p>
        </p:txBody>
      </p:sp>
      <p:sp>
        <p:nvSpPr>
          <p:cNvPr id="343" name="Google Shape;343;p15"/>
          <p:cNvSpPr/>
          <p:nvPr/>
        </p:nvSpPr>
        <p:spPr>
          <a:xfrm>
            <a:off x="822960" y="4069080"/>
            <a:ext cx="7498080" cy="438912"/>
          </a:xfrm>
          <a:prstGeom prst="roundRect">
            <a:avLst>
              <a:gd fmla="val 72917" name="adj"/>
            </a:avLst>
          </a:prstGeom>
          <a:solidFill>
            <a:srgbClr val="EDE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
          <p:cNvSpPr/>
          <p:nvPr/>
        </p:nvSpPr>
        <p:spPr>
          <a:xfrm>
            <a:off x="1097280" y="4069080"/>
            <a:ext cx="4389120" cy="4389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050"/>
              <a:buFont typeface="Noto Sans JP"/>
              <a:buNone/>
            </a:pPr>
            <a:r>
              <a:rPr b="0" i="0" lang="en-US" sz="1050" u="none" cap="none" strike="noStrike">
                <a:solidFill>
                  <a:srgbClr val="222233"/>
                </a:solidFill>
                <a:latin typeface="Noto Sans JP"/>
                <a:ea typeface="Noto Sans JP"/>
                <a:cs typeface="Noto Sans JP"/>
                <a:sym typeface="Noto Sans JP"/>
              </a:rPr>
              <a:t>初期構築費：</a:t>
            </a:r>
            <a:r>
              <a:rPr b="1" i="0" lang="en-US" sz="1050" u="none" cap="none" strike="noStrike">
                <a:solidFill>
                  <a:srgbClr val="222233"/>
                </a:solidFill>
                <a:latin typeface="Noto Sans JP"/>
                <a:ea typeface="Noto Sans JP"/>
                <a:cs typeface="Noto Sans JP"/>
                <a:sym typeface="Noto Sans JP"/>
              </a:rPr>
              <a:t>10万円</a:t>
            </a:r>
            <a:r>
              <a:rPr b="0" i="0" lang="en-US" sz="900" u="none" cap="none" strike="noStrike">
                <a:solidFill>
                  <a:srgbClr val="888899"/>
                </a:solidFill>
                <a:latin typeface="Noto Sans JP"/>
                <a:ea typeface="Noto Sans JP"/>
                <a:cs typeface="Noto Sans JP"/>
                <a:sym typeface="Noto Sans JP"/>
              </a:rPr>
              <a:t>（素材・御社テンプレートの読み込み・設定 / 初回サンプル納品）</a:t>
            </a:r>
            <a:endParaRPr b="0" i="0" sz="1050" u="none" cap="none" strike="noStrike">
              <a:solidFill>
                <a:schemeClr val="dk1"/>
              </a:solidFill>
              <a:latin typeface="Calibri"/>
              <a:ea typeface="Calibri"/>
              <a:cs typeface="Calibri"/>
              <a:sym typeface="Calibri"/>
            </a:endParaRPr>
          </a:p>
        </p:txBody>
      </p:sp>
      <p:sp>
        <p:nvSpPr>
          <p:cNvPr id="345" name="Google Shape;345;p15"/>
          <p:cNvSpPr/>
          <p:nvPr/>
        </p:nvSpPr>
        <p:spPr>
          <a:xfrm>
            <a:off x="5852160" y="4151376"/>
            <a:ext cx="2194560" cy="274320"/>
          </a:xfrm>
          <a:prstGeom prst="roundRect">
            <a:avLst>
              <a:gd fmla="val 3333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p:nvPr/>
        </p:nvSpPr>
        <p:spPr>
          <a:xfrm>
            <a:off x="5852160" y="4151376"/>
            <a:ext cx="2194560"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900"/>
              <a:buFont typeface="Noto Sans JP"/>
              <a:buNone/>
            </a:pPr>
            <a:r>
              <a:rPr b="1" i="0" lang="en-US" sz="900" u="none" cap="none" strike="noStrike">
                <a:solidFill>
                  <a:srgbClr val="5B4FC4"/>
                </a:solidFill>
                <a:latin typeface="Noto Sans JP"/>
                <a:ea typeface="Noto Sans JP"/>
                <a:cs typeface="Noto Sans JP"/>
                <a:sym typeface="Noto Sans JP"/>
              </a:rPr>
              <a:t>事例掲載にご協力いただける企業様は無料</a:t>
            </a:r>
            <a:endParaRPr b="0" i="0" sz="900" u="none" cap="none" strike="noStrike">
              <a:solidFill>
                <a:schemeClr val="dk1"/>
              </a:solidFill>
              <a:latin typeface="Calibri"/>
              <a:ea typeface="Calibri"/>
              <a:cs typeface="Calibri"/>
              <a:sym typeface="Calibri"/>
            </a:endParaRPr>
          </a:p>
        </p:txBody>
      </p:sp>
      <p:sp>
        <p:nvSpPr>
          <p:cNvPr id="347" name="Google Shape;347;p15"/>
          <p:cNvSpPr/>
          <p:nvPr/>
        </p:nvSpPr>
        <p:spPr>
          <a:xfrm>
            <a:off x="822960" y="4581144"/>
            <a:ext cx="7498080" cy="1828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900"/>
              <a:buFont typeface="Noto Sans JP"/>
              <a:buNone/>
            </a:pPr>
            <a:r>
              <a:rPr b="0" i="0" lang="en-US" sz="900" u="none" cap="none" strike="noStrike">
                <a:solidFill>
                  <a:srgbClr val="888899"/>
                </a:solidFill>
                <a:latin typeface="Noto Sans JP"/>
                <a:ea typeface="Noto Sans JP"/>
                <a:cs typeface="Noto Sans JP"/>
                <a:sym typeface="Noto Sans JP"/>
              </a:rPr>
              <a:t>※ 最低契約期間：3ヶ月</a:t>
            </a:r>
            <a:endParaRPr b="0" i="0" sz="900" u="none" cap="none" strike="noStrike">
              <a:solidFill>
                <a:schemeClr val="dk1"/>
              </a:solidFill>
              <a:latin typeface="Calibri"/>
              <a:ea typeface="Calibri"/>
              <a:cs typeface="Calibri"/>
              <a:sym typeface="Calibri"/>
            </a:endParaRPr>
          </a:p>
        </p:txBody>
      </p:sp>
      <p:sp>
        <p:nvSpPr>
          <p:cNvPr id="348" name="Google Shape;348;p15"/>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13</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6"/>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ご利用方法</a:t>
            </a:r>
            <a:endParaRPr b="0" i="0" sz="1100" u="none" cap="none" strike="noStrike">
              <a:solidFill>
                <a:schemeClr val="dk1"/>
              </a:solidFill>
              <a:latin typeface="Calibri"/>
              <a:ea typeface="Calibri"/>
              <a:cs typeface="Calibri"/>
              <a:sym typeface="Calibri"/>
            </a:endParaRPr>
          </a:p>
        </p:txBody>
      </p:sp>
      <p:sp>
        <p:nvSpPr>
          <p:cNvPr id="355" name="Google Shape;355;p16"/>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ご利用の流れ</a:t>
            </a:r>
            <a:endParaRPr b="0" i="0" sz="2800" u="none" cap="none" strike="noStrike">
              <a:solidFill>
                <a:schemeClr val="dk1"/>
              </a:solidFill>
              <a:latin typeface="Calibri"/>
              <a:ea typeface="Calibri"/>
              <a:cs typeface="Calibri"/>
              <a:sym typeface="Calibri"/>
            </a:endParaRPr>
          </a:p>
        </p:txBody>
      </p:sp>
      <p:sp>
        <p:nvSpPr>
          <p:cNvPr id="356" name="Google Shape;356;p16"/>
          <p:cNvSpPr/>
          <p:nvPr/>
        </p:nvSpPr>
        <p:spPr>
          <a:xfrm>
            <a:off x="3648456" y="1298448"/>
            <a:ext cx="18288" cy="2999232"/>
          </a:xfrm>
          <a:prstGeom prst="rect">
            <a:avLst/>
          </a:prstGeom>
          <a:solidFill>
            <a:srgbClr val="E0E0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p:nvPr/>
        </p:nvSpPr>
        <p:spPr>
          <a:xfrm>
            <a:off x="3575304" y="1216152"/>
            <a:ext cx="164592" cy="164592"/>
          </a:xfrm>
          <a:prstGeom prst="ellipse">
            <a:avLst/>
          </a:prstGeom>
          <a:solidFill>
            <a:srgbClr val="B8B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
          <p:cNvSpPr/>
          <p:nvPr/>
        </p:nvSpPr>
        <p:spPr>
          <a:xfrm>
            <a:off x="3017520" y="1143000"/>
            <a:ext cx="457200" cy="3200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B8B3DC"/>
              </a:buClr>
              <a:buSzPts val="1400"/>
              <a:buFont typeface="Quattrocento Sans"/>
              <a:buNone/>
            </a:pPr>
            <a:r>
              <a:rPr b="1" i="0" lang="en-US" sz="1400" u="none" cap="none" strike="noStrike">
                <a:solidFill>
                  <a:srgbClr val="B8B3DC"/>
                </a:solidFill>
                <a:latin typeface="Quattrocento Sans"/>
                <a:ea typeface="Quattrocento Sans"/>
                <a:cs typeface="Quattrocento Sans"/>
                <a:sym typeface="Quattrocento Sans"/>
              </a:rPr>
              <a:t>1</a:t>
            </a:r>
            <a:endParaRPr b="0" i="0" sz="1400" u="none" cap="none" strike="noStrike">
              <a:solidFill>
                <a:schemeClr val="dk1"/>
              </a:solidFill>
              <a:latin typeface="Calibri"/>
              <a:ea typeface="Calibri"/>
              <a:cs typeface="Calibri"/>
              <a:sym typeface="Calibri"/>
            </a:endParaRPr>
          </a:p>
        </p:txBody>
      </p:sp>
      <p:sp>
        <p:nvSpPr>
          <p:cNvPr id="359" name="Google Shape;359;p16"/>
          <p:cNvSpPr/>
          <p:nvPr/>
        </p:nvSpPr>
        <p:spPr>
          <a:xfrm>
            <a:off x="4114800" y="1115568"/>
            <a:ext cx="32004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お問い合わせ</a:t>
            </a:r>
            <a:endParaRPr b="0" i="0" sz="1500" u="none" cap="none" strike="noStrike">
              <a:solidFill>
                <a:schemeClr val="dk1"/>
              </a:solidFill>
              <a:latin typeface="Calibri"/>
              <a:ea typeface="Calibri"/>
              <a:cs typeface="Calibri"/>
              <a:sym typeface="Calibri"/>
            </a:endParaRPr>
          </a:p>
        </p:txBody>
      </p:sp>
      <p:sp>
        <p:nvSpPr>
          <p:cNvPr id="360" name="Google Shape;360;p16"/>
          <p:cNvSpPr/>
          <p:nvPr/>
        </p:nvSpPr>
        <p:spPr>
          <a:xfrm>
            <a:off x="4114800" y="1444752"/>
            <a:ext cx="4114800" cy="438912"/>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フォームまたはメールで</a:t>
            </a:r>
            <a:endParaRPr b="0" i="0" sz="10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お気軽にご連絡ください。</a:t>
            </a:r>
            <a:endParaRPr b="0" i="0" sz="1000" u="none" cap="none" strike="noStrike">
              <a:solidFill>
                <a:schemeClr val="dk1"/>
              </a:solidFill>
              <a:latin typeface="Calibri"/>
              <a:ea typeface="Calibri"/>
              <a:cs typeface="Calibri"/>
              <a:sym typeface="Calibri"/>
            </a:endParaRPr>
          </a:p>
        </p:txBody>
      </p:sp>
      <p:sp>
        <p:nvSpPr>
          <p:cNvPr id="361" name="Google Shape;361;p16"/>
          <p:cNvSpPr/>
          <p:nvPr/>
        </p:nvSpPr>
        <p:spPr>
          <a:xfrm>
            <a:off x="3575304" y="1965960"/>
            <a:ext cx="164592" cy="164592"/>
          </a:xfrm>
          <a:prstGeom prst="ellipse">
            <a:avLst/>
          </a:prstGeom>
          <a:solidFill>
            <a:srgbClr val="B8B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
          <p:cNvSpPr/>
          <p:nvPr/>
        </p:nvSpPr>
        <p:spPr>
          <a:xfrm>
            <a:off x="3017520" y="1892808"/>
            <a:ext cx="457200" cy="3200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B8B3DC"/>
              </a:buClr>
              <a:buSzPts val="1400"/>
              <a:buFont typeface="Quattrocento Sans"/>
              <a:buNone/>
            </a:pPr>
            <a:r>
              <a:rPr b="1" i="0" lang="en-US" sz="1400" u="none" cap="none" strike="noStrike">
                <a:solidFill>
                  <a:srgbClr val="B8B3DC"/>
                </a:solidFill>
                <a:latin typeface="Quattrocento Sans"/>
                <a:ea typeface="Quattrocento Sans"/>
                <a:cs typeface="Quattrocento Sans"/>
                <a:sym typeface="Quattrocento Sans"/>
              </a:rPr>
              <a:t>2</a:t>
            </a:r>
            <a:endParaRPr b="0" i="0" sz="1400" u="none" cap="none" strike="noStrike">
              <a:solidFill>
                <a:schemeClr val="dk1"/>
              </a:solidFill>
              <a:latin typeface="Calibri"/>
              <a:ea typeface="Calibri"/>
              <a:cs typeface="Calibri"/>
              <a:sym typeface="Calibri"/>
            </a:endParaRPr>
          </a:p>
        </p:txBody>
      </p:sp>
      <p:sp>
        <p:nvSpPr>
          <p:cNvPr id="363" name="Google Shape;363;p16"/>
          <p:cNvSpPr/>
          <p:nvPr/>
        </p:nvSpPr>
        <p:spPr>
          <a:xfrm>
            <a:off x="4114800" y="1865376"/>
            <a:ext cx="32004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テンプレート設定</a:t>
            </a:r>
            <a:endParaRPr b="0" i="0" sz="1500" u="none" cap="none" strike="noStrike">
              <a:solidFill>
                <a:schemeClr val="dk1"/>
              </a:solidFill>
              <a:latin typeface="Calibri"/>
              <a:ea typeface="Calibri"/>
              <a:cs typeface="Calibri"/>
              <a:sym typeface="Calibri"/>
            </a:endParaRPr>
          </a:p>
        </p:txBody>
      </p:sp>
      <p:sp>
        <p:nvSpPr>
          <p:cNvPr id="364" name="Google Shape;364;p16"/>
          <p:cNvSpPr/>
          <p:nvPr/>
        </p:nvSpPr>
        <p:spPr>
          <a:xfrm>
            <a:off x="4114800" y="2194560"/>
            <a:ext cx="4114800" cy="438912"/>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御社の資料・ブランドガイド</a:t>
            </a:r>
            <a:r>
              <a:rPr lang="en-US" sz="1000">
                <a:solidFill>
                  <a:srgbClr val="888899"/>
                </a:solidFill>
                <a:latin typeface="Noto Sans JP"/>
                <a:ea typeface="Noto Sans JP"/>
                <a:cs typeface="Noto Sans JP"/>
                <a:sym typeface="Noto Sans JP"/>
              </a:rPr>
              <a:t>を</a:t>
            </a:r>
            <a:endParaRPr sz="1000">
              <a:solidFill>
                <a:srgbClr val="888899"/>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888899"/>
              </a:buClr>
              <a:buSzPts val="1000"/>
              <a:buFont typeface="Noto Sans JP"/>
              <a:buNone/>
            </a:pPr>
            <a:r>
              <a:rPr lang="en-US" sz="1000">
                <a:solidFill>
                  <a:srgbClr val="888899"/>
                </a:solidFill>
                <a:latin typeface="Noto Sans JP"/>
                <a:ea typeface="Noto Sans JP"/>
                <a:cs typeface="Noto Sans JP"/>
                <a:sym typeface="Noto Sans JP"/>
              </a:rPr>
              <a:t>理解・反映</a:t>
            </a:r>
            <a:endParaRPr b="0" i="0" sz="1000" u="none" cap="none" strike="noStrike">
              <a:solidFill>
                <a:schemeClr val="dk1"/>
              </a:solidFill>
              <a:latin typeface="Calibri"/>
              <a:ea typeface="Calibri"/>
              <a:cs typeface="Calibri"/>
              <a:sym typeface="Calibri"/>
            </a:endParaRPr>
          </a:p>
        </p:txBody>
      </p:sp>
      <p:sp>
        <p:nvSpPr>
          <p:cNvPr id="365" name="Google Shape;365;p16"/>
          <p:cNvSpPr/>
          <p:nvPr/>
        </p:nvSpPr>
        <p:spPr>
          <a:xfrm>
            <a:off x="7406640" y="1920240"/>
            <a:ext cx="914400" cy="228600"/>
          </a:xfrm>
          <a:prstGeom prst="roundRect">
            <a:avLst>
              <a:gd fmla="val 32000"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p:nvPr/>
        </p:nvSpPr>
        <p:spPr>
          <a:xfrm>
            <a:off x="7406640" y="1920240"/>
            <a:ext cx="9144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約1週間</a:t>
            </a:r>
            <a:endParaRPr b="0" i="0" sz="800" u="none" cap="none" strike="noStrike">
              <a:solidFill>
                <a:schemeClr val="dk1"/>
              </a:solidFill>
              <a:latin typeface="Calibri"/>
              <a:ea typeface="Calibri"/>
              <a:cs typeface="Calibri"/>
              <a:sym typeface="Calibri"/>
            </a:endParaRPr>
          </a:p>
        </p:txBody>
      </p:sp>
      <p:sp>
        <p:nvSpPr>
          <p:cNvPr id="367" name="Google Shape;367;p16"/>
          <p:cNvSpPr/>
          <p:nvPr/>
        </p:nvSpPr>
        <p:spPr>
          <a:xfrm>
            <a:off x="3575304" y="2715768"/>
            <a:ext cx="164592" cy="164592"/>
          </a:xfrm>
          <a:prstGeom prst="ellipse">
            <a:avLst/>
          </a:prstGeom>
          <a:solidFill>
            <a:srgbClr val="B8B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
          <p:cNvSpPr/>
          <p:nvPr/>
        </p:nvSpPr>
        <p:spPr>
          <a:xfrm>
            <a:off x="3017520" y="2642616"/>
            <a:ext cx="457200" cy="3200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B8B3DC"/>
              </a:buClr>
              <a:buSzPts val="1400"/>
              <a:buFont typeface="Quattrocento Sans"/>
              <a:buNone/>
            </a:pPr>
            <a:r>
              <a:rPr b="1" i="0" lang="en-US" sz="1400" u="none" cap="none" strike="noStrike">
                <a:solidFill>
                  <a:srgbClr val="B8B3DC"/>
                </a:solidFill>
                <a:latin typeface="Quattrocento Sans"/>
                <a:ea typeface="Quattrocento Sans"/>
                <a:cs typeface="Quattrocento Sans"/>
                <a:sym typeface="Quattrocento Sans"/>
              </a:rPr>
              <a:t>3</a:t>
            </a:r>
            <a:endParaRPr b="0" i="0" sz="1400" u="none" cap="none" strike="noStrike">
              <a:solidFill>
                <a:schemeClr val="dk1"/>
              </a:solidFill>
              <a:latin typeface="Calibri"/>
              <a:ea typeface="Calibri"/>
              <a:cs typeface="Calibri"/>
              <a:sym typeface="Calibri"/>
            </a:endParaRPr>
          </a:p>
        </p:txBody>
      </p:sp>
      <p:sp>
        <p:nvSpPr>
          <p:cNvPr id="369" name="Google Shape;369;p16"/>
          <p:cNvSpPr/>
          <p:nvPr/>
        </p:nvSpPr>
        <p:spPr>
          <a:xfrm>
            <a:off x="4114800" y="2615184"/>
            <a:ext cx="32004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テキスト送信</a:t>
            </a:r>
            <a:endParaRPr b="0" i="0" sz="1500" u="none" cap="none" strike="noStrike">
              <a:solidFill>
                <a:schemeClr val="dk1"/>
              </a:solidFill>
              <a:latin typeface="Calibri"/>
              <a:ea typeface="Calibri"/>
              <a:cs typeface="Calibri"/>
              <a:sym typeface="Calibri"/>
            </a:endParaRPr>
          </a:p>
        </p:txBody>
      </p:sp>
      <p:sp>
        <p:nvSpPr>
          <p:cNvPr id="370" name="Google Shape;370;p16"/>
          <p:cNvSpPr/>
          <p:nvPr/>
        </p:nvSpPr>
        <p:spPr>
          <a:xfrm>
            <a:off x="4114800" y="2944368"/>
            <a:ext cx="4114800" cy="438912"/>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作りたい資料の内容を</a:t>
            </a:r>
            <a:endParaRPr b="0" i="0" sz="10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テキストで送るだけ。</a:t>
            </a:r>
            <a:endParaRPr b="0" i="0" sz="1000" u="none" cap="none" strike="noStrike">
              <a:solidFill>
                <a:schemeClr val="dk1"/>
              </a:solidFill>
              <a:latin typeface="Calibri"/>
              <a:ea typeface="Calibri"/>
              <a:cs typeface="Calibri"/>
              <a:sym typeface="Calibri"/>
            </a:endParaRPr>
          </a:p>
        </p:txBody>
      </p:sp>
      <p:sp>
        <p:nvSpPr>
          <p:cNvPr id="371" name="Google Shape;371;p16"/>
          <p:cNvSpPr/>
          <p:nvPr/>
        </p:nvSpPr>
        <p:spPr>
          <a:xfrm>
            <a:off x="7406640" y="2670048"/>
            <a:ext cx="914400" cy="228600"/>
          </a:xfrm>
          <a:prstGeom prst="roundRect">
            <a:avLst>
              <a:gd fmla="val 32000"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7406640" y="2670048"/>
            <a:ext cx="9144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800"/>
              <a:buFont typeface="Noto Sans JP"/>
              <a:buNone/>
            </a:pPr>
            <a:r>
              <a:rPr b="1" i="0" lang="en-US" sz="800" u="none" cap="none" strike="noStrike">
                <a:solidFill>
                  <a:srgbClr val="888899"/>
                </a:solidFill>
                <a:latin typeface="Noto Sans JP"/>
                <a:ea typeface="Noto Sans JP"/>
                <a:cs typeface="Noto Sans JP"/>
                <a:sym typeface="Noto Sans JP"/>
              </a:rPr>
              <a:t>5分</a:t>
            </a:r>
            <a:endParaRPr b="0" i="0" sz="800" u="none" cap="none" strike="noStrike">
              <a:solidFill>
                <a:schemeClr val="dk1"/>
              </a:solidFill>
              <a:latin typeface="Calibri"/>
              <a:ea typeface="Calibri"/>
              <a:cs typeface="Calibri"/>
              <a:sym typeface="Calibri"/>
            </a:endParaRPr>
          </a:p>
        </p:txBody>
      </p:sp>
      <p:sp>
        <p:nvSpPr>
          <p:cNvPr id="373" name="Google Shape;373;p16"/>
          <p:cNvSpPr/>
          <p:nvPr/>
        </p:nvSpPr>
        <p:spPr>
          <a:xfrm>
            <a:off x="3547872" y="3438144"/>
            <a:ext cx="219456" cy="219456"/>
          </a:xfrm>
          <a:prstGeom prst="ellipse">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p:nvPr/>
        </p:nvSpPr>
        <p:spPr>
          <a:xfrm>
            <a:off x="3017520" y="3392424"/>
            <a:ext cx="457200" cy="3200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5B4FC4"/>
              </a:buClr>
              <a:buSzPts val="1400"/>
              <a:buFont typeface="Quattrocento Sans"/>
              <a:buNone/>
            </a:pPr>
            <a:r>
              <a:rPr b="1" i="0" lang="en-US" sz="1400" u="none" cap="none" strike="noStrike">
                <a:solidFill>
                  <a:srgbClr val="5B4FC4"/>
                </a:solidFill>
                <a:latin typeface="Quattrocento Sans"/>
                <a:ea typeface="Quattrocento Sans"/>
                <a:cs typeface="Quattrocento Sans"/>
                <a:sym typeface="Quattrocento Sans"/>
              </a:rPr>
              <a:t>4</a:t>
            </a:r>
            <a:endParaRPr b="0" i="0" sz="1400" u="none" cap="none" strike="noStrike">
              <a:solidFill>
                <a:schemeClr val="dk1"/>
              </a:solidFill>
              <a:latin typeface="Calibri"/>
              <a:ea typeface="Calibri"/>
              <a:cs typeface="Calibri"/>
              <a:sym typeface="Calibri"/>
            </a:endParaRPr>
          </a:p>
        </p:txBody>
      </p:sp>
      <p:sp>
        <p:nvSpPr>
          <p:cNvPr id="375" name="Google Shape;375;p16"/>
          <p:cNvSpPr/>
          <p:nvPr/>
        </p:nvSpPr>
        <p:spPr>
          <a:xfrm>
            <a:off x="4114800" y="3364992"/>
            <a:ext cx="32004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1500"/>
              <a:buFont typeface="Noto Sans JP"/>
              <a:buNone/>
            </a:pPr>
            <a:r>
              <a:rPr b="1" i="0" lang="en-US" sz="1500" u="none" cap="none" strike="noStrike">
                <a:solidFill>
                  <a:srgbClr val="5B4FC4"/>
                </a:solidFill>
                <a:latin typeface="Noto Sans JP"/>
                <a:ea typeface="Noto Sans JP"/>
                <a:cs typeface="Noto Sans JP"/>
                <a:sym typeface="Noto Sans JP"/>
              </a:rPr>
              <a:t>納品</a:t>
            </a:r>
            <a:endParaRPr b="0" i="0" sz="1500" u="none" cap="none" strike="noStrike">
              <a:solidFill>
                <a:schemeClr val="dk1"/>
              </a:solidFill>
              <a:latin typeface="Calibri"/>
              <a:ea typeface="Calibri"/>
              <a:cs typeface="Calibri"/>
              <a:sym typeface="Calibri"/>
            </a:endParaRPr>
          </a:p>
        </p:txBody>
      </p:sp>
      <p:sp>
        <p:nvSpPr>
          <p:cNvPr id="376" name="Google Shape;376;p16"/>
          <p:cNvSpPr/>
          <p:nvPr/>
        </p:nvSpPr>
        <p:spPr>
          <a:xfrm>
            <a:off x="4114800" y="3694176"/>
            <a:ext cx="4114800" cy="438912"/>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.pptx形式で納品。</a:t>
            </a:r>
            <a:endParaRPr b="0" i="0" sz="10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888899"/>
              </a:buClr>
              <a:buSzPts val="1000"/>
              <a:buFont typeface="Noto Sans JP"/>
              <a:buNone/>
            </a:pPr>
            <a:r>
              <a:rPr b="0" i="0" lang="en-US" sz="1000" u="none" cap="none" strike="noStrike">
                <a:solidFill>
                  <a:srgbClr val="888899"/>
                </a:solidFill>
                <a:latin typeface="Noto Sans JP"/>
                <a:ea typeface="Noto Sans JP"/>
                <a:cs typeface="Noto Sans JP"/>
                <a:sym typeface="Noto Sans JP"/>
              </a:rPr>
              <a:t>そのままお手元で編集可能。</a:t>
            </a:r>
            <a:endParaRPr b="0" i="0" sz="1000" u="none" cap="none" strike="noStrike">
              <a:solidFill>
                <a:schemeClr val="dk1"/>
              </a:solidFill>
              <a:latin typeface="Calibri"/>
              <a:ea typeface="Calibri"/>
              <a:cs typeface="Calibri"/>
              <a:sym typeface="Calibri"/>
            </a:endParaRPr>
          </a:p>
        </p:txBody>
      </p:sp>
      <p:sp>
        <p:nvSpPr>
          <p:cNvPr id="377" name="Google Shape;377;p16"/>
          <p:cNvSpPr/>
          <p:nvPr/>
        </p:nvSpPr>
        <p:spPr>
          <a:xfrm>
            <a:off x="7406640" y="3419856"/>
            <a:ext cx="914400" cy="228600"/>
          </a:xfrm>
          <a:prstGeom prst="roundRect">
            <a:avLst>
              <a:gd fmla="val 32000" name="adj"/>
            </a:avLst>
          </a:prstGeom>
          <a:solidFill>
            <a:srgbClr val="EDE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p:nvPr/>
        </p:nvSpPr>
        <p:spPr>
          <a:xfrm>
            <a:off x="7406640" y="3419856"/>
            <a:ext cx="9144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800"/>
              <a:buFont typeface="Noto Sans JP"/>
              <a:buNone/>
            </a:pPr>
            <a:r>
              <a:rPr b="1" lang="en-US" sz="800">
                <a:solidFill>
                  <a:srgbClr val="5B4FC4"/>
                </a:solidFill>
                <a:latin typeface="Noto Sans JP"/>
                <a:ea typeface="Noto Sans JP"/>
                <a:cs typeface="Noto Sans JP"/>
                <a:sym typeface="Noto Sans JP"/>
              </a:rPr>
              <a:t>1〜2営業日</a:t>
            </a:r>
            <a:endParaRPr b="0" i="0" sz="800" u="none" cap="none" strike="noStrike">
              <a:solidFill>
                <a:schemeClr val="dk1"/>
              </a:solidFill>
              <a:latin typeface="Calibri"/>
              <a:ea typeface="Calibri"/>
              <a:cs typeface="Calibri"/>
              <a:sym typeface="Calibri"/>
            </a:endParaRPr>
          </a:p>
        </p:txBody>
      </p:sp>
      <p:sp>
        <p:nvSpPr>
          <p:cNvPr id="379" name="Google Shape;379;p16"/>
          <p:cNvSpPr/>
          <p:nvPr/>
        </p:nvSpPr>
        <p:spPr>
          <a:xfrm>
            <a:off x="3575304" y="4215384"/>
            <a:ext cx="164592" cy="164592"/>
          </a:xfrm>
          <a:prstGeom prst="ellipse">
            <a:avLst/>
          </a:prstGeom>
          <a:solidFill>
            <a:srgbClr val="B8B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p:nvPr/>
        </p:nvSpPr>
        <p:spPr>
          <a:xfrm>
            <a:off x="3017520" y="4142232"/>
            <a:ext cx="457200" cy="32004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B8B3DC"/>
              </a:buClr>
              <a:buSzPts val="1400"/>
              <a:buFont typeface="Quattrocento Sans"/>
              <a:buNone/>
            </a:pPr>
            <a:r>
              <a:rPr b="1" i="0" lang="en-US" sz="1400" u="none" cap="none" strike="noStrike">
                <a:solidFill>
                  <a:srgbClr val="B8B3DC"/>
                </a:solidFill>
                <a:latin typeface="Quattrocento Sans"/>
                <a:ea typeface="Quattrocento Sans"/>
                <a:cs typeface="Quattrocento Sans"/>
                <a:sym typeface="Quattrocento Sans"/>
              </a:rPr>
              <a:t>5</a:t>
            </a:r>
            <a:endParaRPr b="0" i="0" sz="1400" u="none" cap="none" strike="noStrike">
              <a:solidFill>
                <a:schemeClr val="dk1"/>
              </a:solidFill>
              <a:latin typeface="Calibri"/>
              <a:ea typeface="Calibri"/>
              <a:cs typeface="Calibri"/>
              <a:sym typeface="Calibri"/>
            </a:endParaRPr>
          </a:p>
        </p:txBody>
      </p:sp>
      <p:sp>
        <p:nvSpPr>
          <p:cNvPr id="381" name="Google Shape;381;p16"/>
          <p:cNvSpPr/>
          <p:nvPr/>
        </p:nvSpPr>
        <p:spPr>
          <a:xfrm>
            <a:off x="4114800" y="4114800"/>
            <a:ext cx="32004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修正・追記</a:t>
            </a:r>
            <a:endParaRPr b="0" i="0" sz="1500" u="none" cap="none" strike="noStrike">
              <a:solidFill>
                <a:schemeClr val="dk1"/>
              </a:solidFill>
              <a:latin typeface="Calibri"/>
              <a:ea typeface="Calibri"/>
              <a:cs typeface="Calibri"/>
              <a:sym typeface="Calibri"/>
            </a:endParaRPr>
          </a:p>
        </p:txBody>
      </p:sp>
      <p:sp>
        <p:nvSpPr>
          <p:cNvPr id="382" name="Google Shape;382;p16"/>
          <p:cNvSpPr/>
          <p:nvPr/>
        </p:nvSpPr>
        <p:spPr>
          <a:xfrm>
            <a:off x="4114800" y="4443984"/>
            <a:ext cx="4114800" cy="438912"/>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000"/>
              <a:buFont typeface="Noto Sans JP"/>
              <a:buNone/>
            </a:pPr>
            <a:r>
              <a:rPr lang="en-US" sz="1000">
                <a:solidFill>
                  <a:srgbClr val="888899"/>
                </a:solidFill>
                <a:latin typeface="Noto Sans JP"/>
                <a:ea typeface="Noto Sans JP"/>
                <a:cs typeface="Noto Sans JP"/>
                <a:sym typeface="Noto Sans JP"/>
              </a:rPr>
              <a:t>修正も承ります。</a:t>
            </a:r>
            <a:endParaRPr sz="1000">
              <a:solidFill>
                <a:srgbClr val="888899"/>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888899"/>
              </a:buClr>
              <a:buSzPts val="1000"/>
              <a:buFont typeface="Noto Sans JP"/>
              <a:buNone/>
            </a:pPr>
            <a:r>
              <a:rPr lang="en-US" sz="1000">
                <a:solidFill>
                  <a:srgbClr val="888899"/>
                </a:solidFill>
                <a:latin typeface="Noto Sans JP"/>
                <a:ea typeface="Noto Sans JP"/>
                <a:cs typeface="Noto Sans JP"/>
                <a:sym typeface="Noto Sans JP"/>
              </a:rPr>
              <a:t>通常のご依頼と同じ流れで対応。</a:t>
            </a:r>
            <a:endParaRPr b="0" i="0" sz="1000" u="none" cap="none" strike="noStrike">
              <a:solidFill>
                <a:schemeClr val="dk1"/>
              </a:solidFill>
              <a:latin typeface="Calibri"/>
              <a:ea typeface="Calibri"/>
              <a:cs typeface="Calibri"/>
              <a:sym typeface="Calibri"/>
            </a:endParaRPr>
          </a:p>
        </p:txBody>
      </p:sp>
      <p:sp>
        <p:nvSpPr>
          <p:cNvPr id="383" name="Google Shape;383;p16"/>
          <p:cNvSpPr/>
          <p:nvPr/>
        </p:nvSpPr>
        <p:spPr>
          <a:xfrm>
            <a:off x="822960" y="1463040"/>
            <a:ext cx="2286000" cy="54864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222233"/>
              </a:buClr>
              <a:buSzPts val="1400"/>
              <a:buFont typeface="Noto Sans JP"/>
              <a:buNone/>
            </a:pPr>
            <a:r>
              <a:rPr b="1" i="0" lang="en-US" sz="1400" u="none" cap="none" strike="noStrike">
                <a:solidFill>
                  <a:srgbClr val="222233"/>
                </a:solidFill>
                <a:latin typeface="Noto Sans JP"/>
                <a:ea typeface="Noto Sans JP"/>
                <a:cs typeface="Noto Sans JP"/>
                <a:sym typeface="Noto Sans JP"/>
              </a:rPr>
              <a:t>初回設定のみ</a:t>
            </a:r>
            <a:endParaRPr b="0" i="0" sz="14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222233"/>
              </a:buClr>
              <a:buSzPts val="1400"/>
              <a:buFont typeface="Noto Sans JP"/>
              <a:buNone/>
            </a:pPr>
            <a:r>
              <a:rPr b="1" i="0" lang="en-US" sz="1400" u="none" cap="none" strike="noStrike">
                <a:solidFill>
                  <a:srgbClr val="222233"/>
                </a:solidFill>
                <a:latin typeface="Noto Sans JP"/>
                <a:ea typeface="Noto Sans JP"/>
                <a:cs typeface="Noto Sans JP"/>
                <a:sym typeface="Noto Sans JP"/>
              </a:rPr>
              <a:t>約1週間。</a:t>
            </a:r>
            <a:endParaRPr b="0" i="0" sz="1400" u="none" cap="none" strike="noStrike">
              <a:solidFill>
                <a:schemeClr val="dk1"/>
              </a:solidFill>
              <a:latin typeface="Calibri"/>
              <a:ea typeface="Calibri"/>
              <a:cs typeface="Calibri"/>
              <a:sym typeface="Calibri"/>
            </a:endParaRPr>
          </a:p>
        </p:txBody>
      </p:sp>
      <p:sp>
        <p:nvSpPr>
          <p:cNvPr id="384" name="Google Shape;384;p16"/>
          <p:cNvSpPr/>
          <p:nvPr/>
        </p:nvSpPr>
        <p:spPr>
          <a:xfrm>
            <a:off x="822960" y="2103120"/>
            <a:ext cx="2286000" cy="54864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5B4FC4"/>
              </a:buClr>
              <a:buSzPts val="1400"/>
              <a:buFont typeface="Noto Sans JP"/>
              <a:buNone/>
            </a:pPr>
            <a:r>
              <a:rPr b="1" i="0" lang="en-US" sz="1400" u="none" cap="none" strike="noStrike">
                <a:solidFill>
                  <a:srgbClr val="5B4FC4"/>
                </a:solidFill>
                <a:latin typeface="Noto Sans JP"/>
                <a:ea typeface="Noto Sans JP"/>
                <a:cs typeface="Noto Sans JP"/>
                <a:sym typeface="Noto Sans JP"/>
              </a:rPr>
              <a:t>2回目以降は</a:t>
            </a:r>
            <a:endParaRPr b="0" i="0" sz="14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5B4FC4"/>
              </a:buClr>
              <a:buSzPts val="1400"/>
              <a:buFont typeface="Noto Sans JP"/>
              <a:buNone/>
            </a:pPr>
            <a:r>
              <a:rPr b="1" i="0" lang="en-US" sz="1400" u="none" cap="none" strike="noStrike">
                <a:solidFill>
                  <a:srgbClr val="5B4FC4"/>
                </a:solidFill>
                <a:latin typeface="Noto Sans JP"/>
                <a:ea typeface="Noto Sans JP"/>
                <a:cs typeface="Noto Sans JP"/>
                <a:sym typeface="Noto Sans JP"/>
              </a:rPr>
              <a:t>テキストを送るだけ。</a:t>
            </a:r>
            <a:endParaRPr b="0" i="0" sz="1400" u="none" cap="none" strike="noStrike">
              <a:solidFill>
                <a:schemeClr val="dk1"/>
              </a:solidFill>
              <a:latin typeface="Calibri"/>
              <a:ea typeface="Calibri"/>
              <a:cs typeface="Calibri"/>
              <a:sym typeface="Calibri"/>
            </a:endParaRPr>
          </a:p>
        </p:txBody>
      </p:sp>
      <p:sp>
        <p:nvSpPr>
          <p:cNvPr id="385" name="Google Shape;385;p16"/>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14</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7"/>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FAQ</a:t>
            </a:r>
            <a:endParaRPr b="0" i="0" sz="1100" u="none" cap="none" strike="noStrike">
              <a:solidFill>
                <a:schemeClr val="dk1"/>
              </a:solidFill>
              <a:latin typeface="Calibri"/>
              <a:ea typeface="Calibri"/>
              <a:cs typeface="Calibri"/>
              <a:sym typeface="Calibri"/>
            </a:endParaRPr>
          </a:p>
        </p:txBody>
      </p:sp>
      <p:sp>
        <p:nvSpPr>
          <p:cNvPr id="392" name="Google Shape;392;p17"/>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よくあるご質問</a:t>
            </a:r>
            <a:endParaRPr b="0" i="0" sz="2800" u="none" cap="none" strike="noStrike">
              <a:solidFill>
                <a:schemeClr val="dk1"/>
              </a:solidFill>
              <a:latin typeface="Calibri"/>
              <a:ea typeface="Calibri"/>
              <a:cs typeface="Calibri"/>
              <a:sym typeface="Calibri"/>
            </a:endParaRPr>
          </a:p>
        </p:txBody>
      </p:sp>
      <p:sp>
        <p:nvSpPr>
          <p:cNvPr id="393" name="Google Shape;393;p17"/>
          <p:cNvSpPr/>
          <p:nvPr/>
        </p:nvSpPr>
        <p:spPr>
          <a:xfrm>
            <a:off x="822960" y="1417320"/>
            <a:ext cx="320040" cy="274320"/>
          </a:xfrm>
          <a:prstGeom prst="roundRect">
            <a:avLst>
              <a:gd fmla="val 26667" name="adj"/>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7"/>
          <p:cNvSpPr/>
          <p:nvPr/>
        </p:nvSpPr>
        <p:spPr>
          <a:xfrm>
            <a:off x="822960" y="1417320"/>
            <a:ext cx="320040"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Quattrocento Sans"/>
              <a:buNone/>
            </a:pPr>
            <a:r>
              <a:rPr b="1" i="0" lang="en-US" sz="1100" u="none" cap="none" strike="noStrike">
                <a:solidFill>
                  <a:srgbClr val="FFFFFF"/>
                </a:solidFill>
                <a:latin typeface="Quattrocento Sans"/>
                <a:ea typeface="Quattrocento Sans"/>
                <a:cs typeface="Quattrocento Sans"/>
                <a:sym typeface="Quattrocento Sans"/>
              </a:rPr>
              <a:t>Q</a:t>
            </a:r>
            <a:endParaRPr b="0" i="0" sz="1100" u="none" cap="none" strike="noStrike">
              <a:solidFill>
                <a:schemeClr val="dk1"/>
              </a:solidFill>
              <a:latin typeface="Calibri"/>
              <a:ea typeface="Calibri"/>
              <a:cs typeface="Calibri"/>
              <a:sym typeface="Calibri"/>
            </a:endParaRPr>
          </a:p>
        </p:txBody>
      </p:sp>
      <p:sp>
        <p:nvSpPr>
          <p:cNvPr id="395" name="Google Shape;395;p17"/>
          <p:cNvSpPr/>
          <p:nvPr/>
        </p:nvSpPr>
        <p:spPr>
          <a:xfrm>
            <a:off x="1280160" y="1371600"/>
            <a:ext cx="68580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400"/>
              <a:buFont typeface="Noto Sans JP"/>
              <a:buNone/>
            </a:pPr>
            <a:r>
              <a:rPr b="1" i="0" lang="en-US" sz="1400" u="none" cap="none" strike="noStrike">
                <a:solidFill>
                  <a:srgbClr val="222233"/>
                </a:solidFill>
                <a:latin typeface="Noto Sans JP"/>
                <a:ea typeface="Noto Sans JP"/>
                <a:cs typeface="Noto Sans JP"/>
                <a:sym typeface="Noto Sans JP"/>
              </a:rPr>
              <a:t>どんな形式で依頼できますか？</a:t>
            </a:r>
            <a:endParaRPr b="0" i="0" sz="1400" u="none" cap="none" strike="noStrike">
              <a:solidFill>
                <a:schemeClr val="dk1"/>
              </a:solidFill>
              <a:latin typeface="Calibri"/>
              <a:ea typeface="Calibri"/>
              <a:cs typeface="Calibri"/>
              <a:sym typeface="Calibri"/>
            </a:endParaRPr>
          </a:p>
        </p:txBody>
      </p:sp>
      <p:sp>
        <p:nvSpPr>
          <p:cNvPr id="396" name="Google Shape;396;p17"/>
          <p:cNvSpPr/>
          <p:nvPr/>
        </p:nvSpPr>
        <p:spPr>
          <a:xfrm>
            <a:off x="1280160" y="1783080"/>
            <a:ext cx="68580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b="0" i="0" lang="en-US" sz="1200" u="none" cap="none" strike="noStrike">
                <a:solidFill>
                  <a:srgbClr val="888899"/>
                </a:solidFill>
                <a:latin typeface="Noto Sans JP"/>
                <a:ea typeface="Noto Sans JP"/>
                <a:cs typeface="Noto Sans JP"/>
                <a:sym typeface="Noto Sans JP"/>
              </a:rPr>
              <a:t>テキスト、作りかけのパワポ、手書きメモの写真</a:t>
            </a:r>
            <a:r>
              <a:rPr lang="en-US" sz="1200">
                <a:solidFill>
                  <a:srgbClr val="888899"/>
                </a:solidFill>
                <a:latin typeface="Noto Sans JP"/>
                <a:ea typeface="Noto Sans JP"/>
                <a:cs typeface="Noto Sans JP"/>
                <a:sym typeface="Noto Sans JP"/>
              </a:rPr>
              <a:t>..。</a:t>
            </a:r>
            <a:r>
              <a:rPr b="0" i="0" lang="en-US" sz="1200" u="none" cap="none" strike="noStrike">
                <a:solidFill>
                  <a:srgbClr val="888899"/>
                </a:solidFill>
                <a:latin typeface="Noto Sans JP"/>
                <a:ea typeface="Noto Sans JP"/>
                <a:cs typeface="Noto Sans JP"/>
                <a:sym typeface="Noto Sans JP"/>
              </a:rPr>
              <a:t>内容が伝われば形式は問いません。</a:t>
            </a:r>
            <a:endParaRPr sz="1200">
              <a:solidFill>
                <a:srgbClr val="888899"/>
              </a:solidFill>
              <a:latin typeface="Noto Sans JP"/>
              <a:ea typeface="Noto Sans JP"/>
              <a:cs typeface="Noto Sans JP"/>
              <a:sym typeface="Noto Sans JP"/>
            </a:endParaRPr>
          </a:p>
        </p:txBody>
      </p:sp>
      <p:sp>
        <p:nvSpPr>
          <p:cNvPr id="397" name="Google Shape;397;p17"/>
          <p:cNvSpPr/>
          <p:nvPr/>
        </p:nvSpPr>
        <p:spPr>
          <a:xfrm>
            <a:off x="822960" y="2514600"/>
            <a:ext cx="320040" cy="274320"/>
          </a:xfrm>
          <a:prstGeom prst="roundRect">
            <a:avLst>
              <a:gd fmla="val 26667" name="adj"/>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p:nvPr/>
        </p:nvSpPr>
        <p:spPr>
          <a:xfrm>
            <a:off x="822960" y="2514600"/>
            <a:ext cx="320040"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Quattrocento Sans"/>
              <a:buNone/>
            </a:pPr>
            <a:r>
              <a:rPr b="1" i="0" lang="en-US" sz="1100" u="none" cap="none" strike="noStrike">
                <a:solidFill>
                  <a:srgbClr val="FFFFFF"/>
                </a:solidFill>
                <a:latin typeface="Quattrocento Sans"/>
                <a:ea typeface="Quattrocento Sans"/>
                <a:cs typeface="Quattrocento Sans"/>
                <a:sym typeface="Quattrocento Sans"/>
              </a:rPr>
              <a:t>Q</a:t>
            </a:r>
            <a:endParaRPr b="0" i="0" sz="1100" u="none" cap="none" strike="noStrike">
              <a:solidFill>
                <a:schemeClr val="dk1"/>
              </a:solidFill>
              <a:latin typeface="Calibri"/>
              <a:ea typeface="Calibri"/>
              <a:cs typeface="Calibri"/>
              <a:sym typeface="Calibri"/>
            </a:endParaRPr>
          </a:p>
        </p:txBody>
      </p:sp>
      <p:sp>
        <p:nvSpPr>
          <p:cNvPr id="399" name="Google Shape;399;p17"/>
          <p:cNvSpPr/>
          <p:nvPr/>
        </p:nvSpPr>
        <p:spPr>
          <a:xfrm>
            <a:off x="1280160" y="2468880"/>
            <a:ext cx="68580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400"/>
              <a:buFont typeface="Noto Sans JP"/>
              <a:buNone/>
            </a:pPr>
            <a:r>
              <a:rPr b="1" i="0" lang="en-US" sz="1400" u="none" cap="none" strike="noStrike">
                <a:solidFill>
                  <a:srgbClr val="222233"/>
                </a:solidFill>
                <a:latin typeface="Noto Sans JP"/>
                <a:ea typeface="Noto Sans JP"/>
                <a:cs typeface="Noto Sans JP"/>
                <a:sym typeface="Noto Sans JP"/>
              </a:rPr>
              <a:t>社外秘の資料も依頼できますか？</a:t>
            </a:r>
            <a:endParaRPr b="0" i="0" sz="1400" u="none" cap="none" strike="noStrike">
              <a:solidFill>
                <a:schemeClr val="dk1"/>
              </a:solidFill>
              <a:latin typeface="Calibri"/>
              <a:ea typeface="Calibri"/>
              <a:cs typeface="Calibri"/>
              <a:sym typeface="Calibri"/>
            </a:endParaRPr>
          </a:p>
        </p:txBody>
      </p:sp>
      <p:sp>
        <p:nvSpPr>
          <p:cNvPr id="400" name="Google Shape;400;p17"/>
          <p:cNvSpPr/>
          <p:nvPr/>
        </p:nvSpPr>
        <p:spPr>
          <a:xfrm>
            <a:off x="1280150" y="2880350"/>
            <a:ext cx="70299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lang="en-US" sz="1200">
                <a:solidFill>
                  <a:srgbClr val="888899"/>
                </a:solidFill>
                <a:latin typeface="Noto Sans JP"/>
                <a:ea typeface="Noto Sans JP"/>
                <a:cs typeface="Noto Sans JP"/>
                <a:sym typeface="Noto Sans JP"/>
              </a:rPr>
              <a:t>ご契約時に秘密保持契約(NDA</a:t>
            </a:r>
            <a:r>
              <a:rPr b="0" i="0" lang="en-US" sz="1200" u="none" cap="none" strike="noStrike">
                <a:solidFill>
                  <a:srgbClr val="888899"/>
                </a:solidFill>
                <a:latin typeface="Noto Sans JP"/>
                <a:ea typeface="Noto Sans JP"/>
                <a:cs typeface="Noto Sans JP"/>
                <a:sym typeface="Noto Sans JP"/>
              </a:rPr>
              <a:t>締結)</a:t>
            </a:r>
            <a:r>
              <a:rPr lang="en-US" sz="1200">
                <a:solidFill>
                  <a:srgbClr val="888899"/>
                </a:solidFill>
                <a:latin typeface="Noto Sans JP"/>
                <a:ea typeface="Noto Sans JP"/>
                <a:cs typeface="Noto Sans JP"/>
                <a:sym typeface="Noto Sans JP"/>
              </a:rPr>
              <a:t>を締結し、対応いたします</a:t>
            </a:r>
            <a:r>
              <a:rPr b="0" i="0" lang="en-US" sz="1200" u="none" cap="none" strike="noStrike">
                <a:solidFill>
                  <a:srgbClr val="888899"/>
                </a:solidFill>
                <a:latin typeface="Noto Sans JP"/>
                <a:ea typeface="Noto Sans JP"/>
                <a:cs typeface="Noto Sans JP"/>
                <a:sym typeface="Noto Sans JP"/>
              </a:rPr>
              <a:t>。ダミーデータでのご依頼も可能です。</a:t>
            </a:r>
            <a:endParaRPr b="0" i="0" sz="1200" u="none" cap="none" strike="noStrike">
              <a:solidFill>
                <a:schemeClr val="dk1"/>
              </a:solidFill>
              <a:latin typeface="Calibri"/>
              <a:ea typeface="Calibri"/>
              <a:cs typeface="Calibri"/>
              <a:sym typeface="Calibri"/>
            </a:endParaRPr>
          </a:p>
        </p:txBody>
      </p:sp>
      <p:sp>
        <p:nvSpPr>
          <p:cNvPr id="401" name="Google Shape;401;p17"/>
          <p:cNvSpPr/>
          <p:nvPr/>
        </p:nvSpPr>
        <p:spPr>
          <a:xfrm>
            <a:off x="822960" y="3611880"/>
            <a:ext cx="320040" cy="274320"/>
          </a:xfrm>
          <a:prstGeom prst="roundRect">
            <a:avLst>
              <a:gd fmla="val 26667" name="adj"/>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
          <p:cNvSpPr/>
          <p:nvPr/>
        </p:nvSpPr>
        <p:spPr>
          <a:xfrm>
            <a:off x="822960" y="3611880"/>
            <a:ext cx="320040"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Quattrocento Sans"/>
              <a:buNone/>
            </a:pPr>
            <a:r>
              <a:rPr b="1" i="0" lang="en-US" sz="1100" u="none" cap="none" strike="noStrike">
                <a:solidFill>
                  <a:srgbClr val="FFFFFF"/>
                </a:solidFill>
                <a:latin typeface="Quattrocento Sans"/>
                <a:ea typeface="Quattrocento Sans"/>
                <a:cs typeface="Quattrocento Sans"/>
                <a:sym typeface="Quattrocento Sans"/>
              </a:rPr>
              <a:t>Q</a:t>
            </a:r>
            <a:endParaRPr b="0" i="0" sz="1100" u="none" cap="none" strike="noStrike">
              <a:solidFill>
                <a:schemeClr val="dk1"/>
              </a:solidFill>
              <a:latin typeface="Calibri"/>
              <a:ea typeface="Calibri"/>
              <a:cs typeface="Calibri"/>
              <a:sym typeface="Calibri"/>
            </a:endParaRPr>
          </a:p>
        </p:txBody>
      </p:sp>
      <p:sp>
        <p:nvSpPr>
          <p:cNvPr id="403" name="Google Shape;403;p17"/>
          <p:cNvSpPr/>
          <p:nvPr/>
        </p:nvSpPr>
        <p:spPr>
          <a:xfrm>
            <a:off x="1280160" y="3566160"/>
            <a:ext cx="68580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400"/>
              <a:buFont typeface="Noto Sans JP"/>
              <a:buNone/>
            </a:pPr>
            <a:r>
              <a:rPr b="1" lang="en-US">
                <a:solidFill>
                  <a:srgbClr val="222233"/>
                </a:solidFill>
                <a:latin typeface="Noto Sans JP"/>
                <a:ea typeface="Noto Sans JP"/>
                <a:cs typeface="Noto Sans JP"/>
                <a:sym typeface="Noto Sans JP"/>
              </a:rPr>
              <a:t>修正はどうすればいいですか？</a:t>
            </a:r>
            <a:endParaRPr b="0" i="0" sz="1400" u="none" cap="none" strike="noStrike">
              <a:solidFill>
                <a:schemeClr val="dk1"/>
              </a:solidFill>
              <a:latin typeface="Calibri"/>
              <a:ea typeface="Calibri"/>
              <a:cs typeface="Calibri"/>
              <a:sym typeface="Calibri"/>
            </a:endParaRPr>
          </a:p>
        </p:txBody>
      </p:sp>
      <p:sp>
        <p:nvSpPr>
          <p:cNvPr id="404" name="Google Shape;404;p17"/>
          <p:cNvSpPr/>
          <p:nvPr/>
        </p:nvSpPr>
        <p:spPr>
          <a:xfrm>
            <a:off x="1280160" y="3977640"/>
            <a:ext cx="68580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lang="en-US" sz="1200">
                <a:solidFill>
                  <a:srgbClr val="888899"/>
                </a:solidFill>
                <a:latin typeface="Noto Sans JP"/>
                <a:ea typeface="Noto Sans JP"/>
                <a:cs typeface="Noto Sans JP"/>
                <a:sym typeface="Noto Sans JP"/>
              </a:rPr>
              <a:t>.pptx形式で納品しますので、テキストの微修正や差し替えはお手元でそのまま編集いただけます。デザインや構成の修正は何度でも無料で対応しますが、通常のご依頼と同様に順次対応となります。</a:t>
            </a:r>
            <a:endParaRPr b="0" i="0" sz="1200" u="none" cap="none" strike="noStrike">
              <a:solidFill>
                <a:schemeClr val="dk1"/>
              </a:solidFill>
              <a:latin typeface="Calibri"/>
              <a:ea typeface="Calibri"/>
              <a:cs typeface="Calibri"/>
              <a:sym typeface="Calibri"/>
            </a:endParaRPr>
          </a:p>
        </p:txBody>
      </p:sp>
      <p:sp>
        <p:nvSpPr>
          <p:cNvPr id="405" name="Google Shape;405;p17"/>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15</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8"/>
          <p:cNvSpPr/>
          <p:nvPr/>
        </p:nvSpPr>
        <p:spPr>
          <a:xfrm>
            <a:off x="0" y="0"/>
            <a:ext cx="9144000" cy="5143500"/>
          </a:xfrm>
          <a:prstGeom prst="rect">
            <a:avLst/>
          </a:prstGeom>
          <a:solidFill>
            <a:srgbClr val="3D3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8"/>
          <p:cNvSpPr/>
          <p:nvPr/>
        </p:nvSpPr>
        <p:spPr>
          <a:xfrm>
            <a:off x="5943600" y="-914400"/>
            <a:ext cx="4572000" cy="4572000"/>
          </a:xfrm>
          <a:prstGeom prst="ellipse">
            <a:avLst/>
          </a:prstGeom>
          <a:solidFill>
            <a:srgbClr val="5B4FC4">
              <a:alpha val="7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
          <p:cNvSpPr/>
          <p:nvPr/>
        </p:nvSpPr>
        <p:spPr>
          <a:xfrm>
            <a:off x="6858000" y="2743200"/>
            <a:ext cx="3200400" cy="3200400"/>
          </a:xfrm>
          <a:prstGeom prst="ellipse">
            <a:avLst/>
          </a:prstGeom>
          <a:solidFill>
            <a:srgbClr val="5B4FC4">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8"/>
          <p:cNvSpPr/>
          <p:nvPr/>
        </p:nvSpPr>
        <p:spPr>
          <a:xfrm>
            <a:off x="914400" y="914400"/>
            <a:ext cx="6400800" cy="118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5600"/>
              <a:buFont typeface="Noto Sans JP"/>
              <a:buNone/>
            </a:pPr>
            <a:r>
              <a:rPr b="1" i="0" lang="en-US" sz="5600" u="none" cap="none" strike="noStrike">
                <a:solidFill>
                  <a:srgbClr val="FFFFFF"/>
                </a:solidFill>
                <a:latin typeface="Noto Sans JP"/>
                <a:ea typeface="Noto Sans JP"/>
                <a:cs typeface="Noto Sans JP"/>
                <a:sym typeface="Noto Sans JP"/>
              </a:rPr>
              <a:t>ラクシリョ</a:t>
            </a:r>
            <a:endParaRPr b="0" i="0" sz="5600" u="none" cap="none" strike="noStrike">
              <a:solidFill>
                <a:schemeClr val="dk1"/>
              </a:solidFill>
              <a:latin typeface="Calibri"/>
              <a:ea typeface="Calibri"/>
              <a:cs typeface="Calibri"/>
              <a:sym typeface="Calibri"/>
            </a:endParaRPr>
          </a:p>
        </p:txBody>
      </p:sp>
      <p:sp>
        <p:nvSpPr>
          <p:cNvPr id="415" name="Google Shape;415;p18"/>
          <p:cNvSpPr/>
          <p:nvPr/>
        </p:nvSpPr>
        <p:spPr>
          <a:xfrm>
            <a:off x="914400" y="2194560"/>
            <a:ext cx="5486400" cy="91440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B8B3DC"/>
              </a:buClr>
              <a:buSzPts val="2200"/>
              <a:buFont typeface="Noto Sans JP"/>
              <a:buNone/>
            </a:pPr>
            <a:r>
              <a:rPr b="0" i="0" lang="en-US" sz="2200" u="none" cap="none" strike="noStrike">
                <a:solidFill>
                  <a:srgbClr val="B8B3DC"/>
                </a:solidFill>
                <a:latin typeface="Noto Sans JP"/>
                <a:ea typeface="Noto Sans JP"/>
                <a:cs typeface="Noto Sans JP"/>
                <a:sym typeface="Noto Sans JP"/>
              </a:rPr>
              <a:t>テキストを送るだけ。</a:t>
            </a:r>
            <a:endParaRPr b="0" i="0" sz="2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B8B3DC"/>
              </a:buClr>
              <a:buSzPts val="2200"/>
              <a:buFont typeface="Noto Sans JP"/>
              <a:buNone/>
            </a:pPr>
            <a:r>
              <a:rPr lang="en-US" sz="2200">
                <a:solidFill>
                  <a:srgbClr val="B8B3DC"/>
                </a:solidFill>
                <a:latin typeface="Noto Sans JP"/>
                <a:ea typeface="Noto Sans JP"/>
                <a:cs typeface="Noto Sans JP"/>
                <a:sym typeface="Noto Sans JP"/>
              </a:rPr>
              <a:t>スライド</a:t>
            </a:r>
            <a:r>
              <a:rPr b="0" i="0" lang="en-US" sz="2200" u="none" cap="none" strike="noStrike">
                <a:solidFill>
                  <a:srgbClr val="B8B3DC"/>
                </a:solidFill>
                <a:latin typeface="Noto Sans JP"/>
                <a:ea typeface="Noto Sans JP"/>
                <a:cs typeface="Noto Sans JP"/>
                <a:sym typeface="Noto Sans JP"/>
              </a:rPr>
              <a:t>が届く。</a:t>
            </a:r>
            <a:endParaRPr b="0" i="0" sz="2200" u="none" cap="none" strike="noStrike">
              <a:solidFill>
                <a:schemeClr val="dk1"/>
              </a:solidFill>
              <a:latin typeface="Calibri"/>
              <a:ea typeface="Calibri"/>
              <a:cs typeface="Calibri"/>
              <a:sym typeface="Calibri"/>
            </a:endParaRPr>
          </a:p>
        </p:txBody>
      </p:sp>
      <p:sp>
        <p:nvSpPr>
          <p:cNvPr id="416" name="Google Shape;416;p18"/>
          <p:cNvSpPr/>
          <p:nvPr/>
        </p:nvSpPr>
        <p:spPr>
          <a:xfrm>
            <a:off x="914400" y="3383280"/>
            <a:ext cx="2286000" cy="18300"/>
          </a:xfrm>
          <a:prstGeom prst="rect">
            <a:avLst/>
          </a:prstGeom>
          <a:solidFill>
            <a:srgbClr val="B8B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8"/>
          <p:cNvSpPr/>
          <p:nvPr/>
        </p:nvSpPr>
        <p:spPr>
          <a:xfrm>
            <a:off x="914400" y="3566160"/>
            <a:ext cx="45720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3DC"/>
              </a:buClr>
              <a:buSzPts val="1100"/>
              <a:buFont typeface="Quattrocento Sans"/>
              <a:buNone/>
            </a:pPr>
            <a:r>
              <a:rPr b="0" i="0" lang="en-US" sz="1100" u="none" cap="none" strike="noStrike">
                <a:solidFill>
                  <a:srgbClr val="B8B3DC"/>
                </a:solidFill>
                <a:latin typeface="Quattrocento Sans"/>
                <a:ea typeface="Quattrocento Sans"/>
                <a:cs typeface="Quattrocento Sans"/>
                <a:sym typeface="Quattrocento Sans"/>
              </a:rPr>
              <a:t>Powered by Kumono Inc.</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4"/>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課題</a:t>
            </a:r>
            <a:endParaRPr b="0" i="0" sz="1100" u="none" cap="none" strike="noStrike">
              <a:solidFill>
                <a:schemeClr val="dk1"/>
              </a:solidFill>
              <a:latin typeface="Calibri"/>
              <a:ea typeface="Calibri"/>
              <a:cs typeface="Calibri"/>
              <a:sym typeface="Calibri"/>
            </a:endParaRPr>
          </a:p>
        </p:txBody>
      </p:sp>
      <p:sp>
        <p:nvSpPr>
          <p:cNvPr id="29" name="Google Shape;29;p4"/>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こんなお悩みありませんか？</a:t>
            </a:r>
            <a:endParaRPr b="0" i="0" sz="2800" u="none" cap="none" strike="noStrike">
              <a:solidFill>
                <a:schemeClr val="dk1"/>
              </a:solidFill>
              <a:latin typeface="Calibri"/>
              <a:ea typeface="Calibri"/>
              <a:cs typeface="Calibri"/>
              <a:sym typeface="Calibri"/>
            </a:endParaRPr>
          </a:p>
        </p:txBody>
      </p:sp>
      <p:sp>
        <p:nvSpPr>
          <p:cNvPr id="30" name="Google Shape;30;p4"/>
          <p:cNvSpPr/>
          <p:nvPr/>
        </p:nvSpPr>
        <p:spPr>
          <a:xfrm>
            <a:off x="822960" y="1600200"/>
            <a:ext cx="54864" cy="548640"/>
          </a:xfrm>
          <a:prstGeom prst="rect">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1051560" y="1554480"/>
            <a:ext cx="64008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600"/>
              <a:buFont typeface="Noto Sans JP"/>
              <a:buNone/>
            </a:pPr>
            <a:r>
              <a:rPr b="1" i="0" lang="en-US" sz="1600" u="none" cap="none" strike="noStrike">
                <a:solidFill>
                  <a:srgbClr val="222233"/>
                </a:solidFill>
                <a:latin typeface="Noto Sans JP"/>
                <a:ea typeface="Noto Sans JP"/>
                <a:cs typeface="Noto Sans JP"/>
                <a:sym typeface="Noto Sans JP"/>
              </a:rPr>
              <a:t>資料作成に毎回2〜3時間取られている</a:t>
            </a:r>
            <a:endParaRPr b="0" i="0" sz="1600" u="none" cap="none" strike="noStrike">
              <a:solidFill>
                <a:schemeClr val="dk1"/>
              </a:solidFill>
              <a:latin typeface="Calibri"/>
              <a:ea typeface="Calibri"/>
              <a:cs typeface="Calibri"/>
              <a:sym typeface="Calibri"/>
            </a:endParaRPr>
          </a:p>
        </p:txBody>
      </p:sp>
      <p:sp>
        <p:nvSpPr>
          <p:cNvPr id="32" name="Google Shape;32;p4"/>
          <p:cNvSpPr/>
          <p:nvPr/>
        </p:nvSpPr>
        <p:spPr>
          <a:xfrm>
            <a:off x="1051560" y="1920240"/>
            <a:ext cx="64008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lang="en-US" sz="1200">
                <a:solidFill>
                  <a:srgbClr val="888899"/>
                </a:solidFill>
                <a:latin typeface="Noto Sans JP"/>
                <a:ea typeface="Noto Sans JP"/>
                <a:cs typeface="Noto Sans JP"/>
                <a:sym typeface="Noto Sans JP"/>
              </a:rPr>
              <a:t>営業1人あたり、月20時間。年間で丸々1ヶ月分が消えている計算です。</a:t>
            </a:r>
            <a:endParaRPr b="0" i="0" sz="1200" u="none" cap="none" strike="noStrike">
              <a:solidFill>
                <a:schemeClr val="dk1"/>
              </a:solidFill>
              <a:latin typeface="Calibri"/>
              <a:ea typeface="Calibri"/>
              <a:cs typeface="Calibri"/>
              <a:sym typeface="Calibri"/>
            </a:endParaRPr>
          </a:p>
        </p:txBody>
      </p:sp>
      <p:sp>
        <p:nvSpPr>
          <p:cNvPr id="33" name="Google Shape;33;p4"/>
          <p:cNvSpPr/>
          <p:nvPr/>
        </p:nvSpPr>
        <p:spPr>
          <a:xfrm>
            <a:off x="822960" y="2606040"/>
            <a:ext cx="54864" cy="548640"/>
          </a:xfrm>
          <a:prstGeom prst="rect">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1051560" y="2560320"/>
            <a:ext cx="64008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600"/>
              <a:buFont typeface="Noto Sans JP"/>
              <a:buNone/>
            </a:pPr>
            <a:r>
              <a:rPr b="1" i="0" lang="en-US" sz="1600" u="none" cap="none" strike="noStrike">
                <a:solidFill>
                  <a:srgbClr val="222233"/>
                </a:solidFill>
                <a:latin typeface="Noto Sans JP"/>
                <a:ea typeface="Noto Sans JP"/>
                <a:cs typeface="Noto Sans JP"/>
                <a:sym typeface="Noto Sans JP"/>
              </a:rPr>
              <a:t>文字だらけのスライド</a:t>
            </a:r>
            <a:r>
              <a:rPr b="1" lang="en-US" sz="1600">
                <a:solidFill>
                  <a:srgbClr val="222233"/>
                </a:solidFill>
                <a:latin typeface="Noto Sans JP"/>
                <a:ea typeface="Noto Sans JP"/>
                <a:cs typeface="Noto Sans JP"/>
                <a:sym typeface="Noto Sans JP"/>
              </a:rPr>
              <a:t>を「まあいいか」と出してしまう</a:t>
            </a:r>
            <a:endParaRPr b="0" i="0" sz="1600" u="none" cap="none" strike="noStrike">
              <a:solidFill>
                <a:schemeClr val="dk1"/>
              </a:solidFill>
              <a:latin typeface="Calibri"/>
              <a:ea typeface="Calibri"/>
              <a:cs typeface="Calibri"/>
              <a:sym typeface="Calibri"/>
            </a:endParaRPr>
          </a:p>
        </p:txBody>
      </p:sp>
      <p:sp>
        <p:nvSpPr>
          <p:cNvPr id="35" name="Google Shape;35;p4"/>
          <p:cNvSpPr/>
          <p:nvPr/>
        </p:nvSpPr>
        <p:spPr>
          <a:xfrm>
            <a:off x="1051560" y="2926080"/>
            <a:ext cx="64008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lang="en-US" sz="1200">
                <a:solidFill>
                  <a:srgbClr val="888899"/>
                </a:solidFill>
                <a:latin typeface="Noto Sans JP"/>
                <a:ea typeface="Noto Sans JP"/>
                <a:cs typeface="Noto Sans JP"/>
                <a:sym typeface="Noto Sans JP"/>
              </a:rPr>
              <a:t>伝わらない資料で商談に臨んでも、失注の原因が資料だったとは気づけません。</a:t>
            </a:r>
            <a:endParaRPr b="0" i="0" sz="1200" u="none" cap="none" strike="noStrike">
              <a:solidFill>
                <a:schemeClr val="dk1"/>
              </a:solidFill>
              <a:latin typeface="Calibri"/>
              <a:ea typeface="Calibri"/>
              <a:cs typeface="Calibri"/>
              <a:sym typeface="Calibri"/>
            </a:endParaRPr>
          </a:p>
        </p:txBody>
      </p:sp>
      <p:sp>
        <p:nvSpPr>
          <p:cNvPr id="36" name="Google Shape;36;p4"/>
          <p:cNvSpPr/>
          <p:nvPr/>
        </p:nvSpPr>
        <p:spPr>
          <a:xfrm>
            <a:off x="822960" y="3611880"/>
            <a:ext cx="54864" cy="548640"/>
          </a:xfrm>
          <a:prstGeom prst="rect">
            <a:avLst/>
          </a:prstGeom>
          <a:solidFill>
            <a:srgbClr val="5B4F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051560" y="3566160"/>
            <a:ext cx="64008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600"/>
              <a:buFont typeface="Noto Sans JP"/>
              <a:buNone/>
            </a:pPr>
            <a:r>
              <a:rPr b="1" lang="en-US" sz="1600">
                <a:solidFill>
                  <a:srgbClr val="222233"/>
                </a:solidFill>
                <a:latin typeface="Noto Sans JP"/>
                <a:ea typeface="Noto Sans JP"/>
                <a:cs typeface="Noto Sans JP"/>
                <a:sym typeface="Noto Sans JP"/>
              </a:rPr>
              <a:t>資料を作っている間、お客様に会えていない</a:t>
            </a:r>
            <a:endParaRPr b="0" i="0" sz="1600" u="none" cap="none" strike="noStrike">
              <a:solidFill>
                <a:schemeClr val="dk1"/>
              </a:solidFill>
              <a:latin typeface="Calibri"/>
              <a:ea typeface="Calibri"/>
              <a:cs typeface="Calibri"/>
              <a:sym typeface="Calibri"/>
            </a:endParaRPr>
          </a:p>
        </p:txBody>
      </p:sp>
      <p:sp>
        <p:nvSpPr>
          <p:cNvPr id="38" name="Google Shape;38;p4"/>
          <p:cNvSpPr/>
          <p:nvPr/>
        </p:nvSpPr>
        <p:spPr>
          <a:xfrm>
            <a:off x="1051560" y="3931920"/>
            <a:ext cx="64008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lang="en-US" sz="1200">
                <a:solidFill>
                  <a:srgbClr val="888899"/>
                </a:solidFill>
                <a:latin typeface="Noto Sans JP"/>
                <a:ea typeface="Noto Sans JP"/>
                <a:cs typeface="Noto Sans JP"/>
                <a:sym typeface="Noto Sans JP"/>
              </a:rPr>
              <a:t>資料を作る時間で、あと何件か訪問・提案できたかもしれません。</a:t>
            </a:r>
            <a:endParaRPr b="0" i="0" sz="1200" u="none" cap="none" strike="noStrike">
              <a:solidFill>
                <a:schemeClr val="dk1"/>
              </a:solidFill>
              <a:latin typeface="Calibri"/>
              <a:ea typeface="Calibri"/>
              <a:cs typeface="Calibri"/>
              <a:sym typeface="Calibri"/>
            </a:endParaRPr>
          </a:p>
        </p:txBody>
      </p:sp>
      <p:sp>
        <p:nvSpPr>
          <p:cNvPr id="39" name="Google Shape;39;p4"/>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2</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5"/>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サービス概要</a:t>
            </a:r>
            <a:endParaRPr b="0" i="0" sz="1100" u="none" cap="none" strike="noStrike">
              <a:solidFill>
                <a:schemeClr val="dk1"/>
              </a:solidFill>
              <a:latin typeface="Calibri"/>
              <a:ea typeface="Calibri"/>
              <a:cs typeface="Calibri"/>
              <a:sym typeface="Calibri"/>
            </a:endParaRPr>
          </a:p>
        </p:txBody>
      </p:sp>
      <p:sp>
        <p:nvSpPr>
          <p:cNvPr id="46" name="Google Shape;46;p5"/>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ラクシリョ とは</a:t>
            </a:r>
            <a:endParaRPr b="0" i="0" sz="2800" u="none" cap="none" strike="noStrike">
              <a:solidFill>
                <a:schemeClr val="dk1"/>
              </a:solidFill>
              <a:latin typeface="Calibri"/>
              <a:ea typeface="Calibri"/>
              <a:cs typeface="Calibri"/>
              <a:sym typeface="Calibri"/>
            </a:endParaRPr>
          </a:p>
        </p:txBody>
      </p:sp>
      <p:sp>
        <p:nvSpPr>
          <p:cNvPr id="47" name="Google Shape;47;p5"/>
          <p:cNvSpPr/>
          <p:nvPr/>
        </p:nvSpPr>
        <p:spPr>
          <a:xfrm>
            <a:off x="822950" y="1188725"/>
            <a:ext cx="75660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300"/>
              <a:buFont typeface="Noto Sans JP"/>
              <a:buNone/>
            </a:pPr>
            <a:r>
              <a:rPr b="0" i="0" lang="en-US" sz="1300" u="none" cap="none" strike="noStrike">
                <a:solidFill>
                  <a:srgbClr val="222233"/>
                </a:solidFill>
                <a:latin typeface="Noto Sans JP"/>
                <a:ea typeface="Noto Sans JP"/>
                <a:cs typeface="Noto Sans JP"/>
                <a:sym typeface="Noto Sans JP"/>
              </a:rPr>
              <a:t>テキストを送るだけで、御社</a:t>
            </a:r>
            <a:r>
              <a:rPr lang="en-US" sz="1300">
                <a:solidFill>
                  <a:srgbClr val="222233"/>
                </a:solidFill>
                <a:latin typeface="Noto Sans JP"/>
                <a:ea typeface="Noto Sans JP"/>
                <a:cs typeface="Noto Sans JP"/>
                <a:sym typeface="Noto Sans JP"/>
              </a:rPr>
              <a:t>独自の</a:t>
            </a:r>
            <a:r>
              <a:rPr b="0" i="0" lang="en-US" sz="1300" u="none" cap="none" strike="noStrike">
                <a:solidFill>
                  <a:srgbClr val="222233"/>
                </a:solidFill>
                <a:latin typeface="Noto Sans JP"/>
                <a:ea typeface="Noto Sans JP"/>
                <a:cs typeface="Noto Sans JP"/>
                <a:sym typeface="Noto Sans JP"/>
              </a:rPr>
              <a:t>デザイン</a:t>
            </a:r>
            <a:r>
              <a:rPr lang="en-US" sz="1300">
                <a:solidFill>
                  <a:srgbClr val="222233"/>
                </a:solidFill>
                <a:latin typeface="Noto Sans JP"/>
                <a:ea typeface="Noto Sans JP"/>
                <a:cs typeface="Noto Sans JP"/>
                <a:sym typeface="Noto Sans JP"/>
              </a:rPr>
              <a:t>・文脈に</a:t>
            </a:r>
            <a:r>
              <a:rPr b="0" i="0" lang="en-US" sz="1300" u="none" cap="none" strike="noStrike">
                <a:solidFill>
                  <a:srgbClr val="222233"/>
                </a:solidFill>
                <a:latin typeface="Noto Sans JP"/>
                <a:ea typeface="Noto Sans JP"/>
                <a:cs typeface="Noto Sans JP"/>
                <a:sym typeface="Noto Sans JP"/>
              </a:rPr>
              <a:t>沿った資料が納品されるサービスです。</a:t>
            </a:r>
            <a:endParaRPr b="0" i="0" sz="1300" u="none" cap="none" strike="noStrike">
              <a:solidFill>
                <a:schemeClr val="dk1"/>
              </a:solidFill>
              <a:latin typeface="Calibri"/>
              <a:ea typeface="Calibri"/>
              <a:cs typeface="Calibri"/>
              <a:sym typeface="Calibri"/>
            </a:endParaRPr>
          </a:p>
        </p:txBody>
      </p:sp>
      <p:sp>
        <p:nvSpPr>
          <p:cNvPr id="48" name="Google Shape;48;p5"/>
          <p:cNvSpPr/>
          <p:nvPr/>
        </p:nvSpPr>
        <p:spPr>
          <a:xfrm>
            <a:off x="822960" y="1920240"/>
            <a:ext cx="2286000" cy="2011680"/>
          </a:xfrm>
          <a:prstGeom prst="roundRect">
            <a:avLst>
              <a:gd fmla="val 15909"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051560" y="2103120"/>
            <a:ext cx="54864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Quattrocento Sans"/>
              <a:buNone/>
            </a:pPr>
            <a:r>
              <a:rPr b="1" i="0" lang="en-US" sz="2800" u="none" cap="none" strike="noStrike">
                <a:solidFill>
                  <a:srgbClr val="5B4FC4"/>
                </a:solidFill>
                <a:latin typeface="Quattrocento Sans"/>
                <a:ea typeface="Quattrocento Sans"/>
                <a:cs typeface="Quattrocento Sans"/>
                <a:sym typeface="Quattrocento Sans"/>
              </a:rPr>
              <a:t>1</a:t>
            </a:r>
            <a:endParaRPr b="0" i="0" sz="2800" u="none" cap="none" strike="noStrike">
              <a:solidFill>
                <a:schemeClr val="dk1"/>
              </a:solidFill>
              <a:latin typeface="Calibri"/>
              <a:ea typeface="Calibri"/>
              <a:cs typeface="Calibri"/>
              <a:sym typeface="Calibri"/>
            </a:endParaRPr>
          </a:p>
        </p:txBody>
      </p:sp>
      <p:sp>
        <p:nvSpPr>
          <p:cNvPr id="50" name="Google Shape;50;p5"/>
          <p:cNvSpPr/>
          <p:nvPr/>
        </p:nvSpPr>
        <p:spPr>
          <a:xfrm>
            <a:off x="1051560" y="2606040"/>
            <a:ext cx="18288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300"/>
              <a:buFont typeface="Noto Sans JP"/>
              <a:buNone/>
            </a:pPr>
            <a:r>
              <a:rPr b="1" i="0" lang="en-US" sz="1300" u="none" cap="none" strike="noStrike">
                <a:solidFill>
                  <a:srgbClr val="222233"/>
                </a:solidFill>
                <a:latin typeface="Noto Sans JP"/>
                <a:ea typeface="Noto Sans JP"/>
                <a:cs typeface="Noto Sans JP"/>
                <a:sym typeface="Noto Sans JP"/>
              </a:rPr>
              <a:t>テキストやメモを送信</a:t>
            </a:r>
            <a:endParaRPr b="0" i="0" sz="1300" u="none" cap="none" strike="noStrike">
              <a:solidFill>
                <a:schemeClr val="dk1"/>
              </a:solidFill>
              <a:latin typeface="Calibri"/>
              <a:ea typeface="Calibri"/>
              <a:cs typeface="Calibri"/>
              <a:sym typeface="Calibri"/>
            </a:endParaRPr>
          </a:p>
        </p:txBody>
      </p:sp>
      <p:sp>
        <p:nvSpPr>
          <p:cNvPr id="51" name="Google Shape;51;p5"/>
          <p:cNvSpPr/>
          <p:nvPr/>
        </p:nvSpPr>
        <p:spPr>
          <a:xfrm>
            <a:off x="1051560" y="3017520"/>
            <a:ext cx="1828800" cy="64008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作りかけのパワポや</a:t>
            </a:r>
            <a:endParaRPr b="0" i="0" sz="11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手書きメモでもOK</a:t>
            </a:r>
            <a:endParaRPr b="0" i="0" sz="1100" u="none" cap="none" strike="noStrike">
              <a:solidFill>
                <a:schemeClr val="dk1"/>
              </a:solidFill>
              <a:latin typeface="Calibri"/>
              <a:ea typeface="Calibri"/>
              <a:cs typeface="Calibri"/>
              <a:sym typeface="Calibri"/>
            </a:endParaRPr>
          </a:p>
        </p:txBody>
      </p:sp>
      <p:sp>
        <p:nvSpPr>
          <p:cNvPr id="52" name="Google Shape;52;p5"/>
          <p:cNvSpPr/>
          <p:nvPr/>
        </p:nvSpPr>
        <p:spPr>
          <a:xfrm>
            <a:off x="3154680" y="2468880"/>
            <a:ext cx="2286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3DC"/>
              </a:buClr>
              <a:buSzPts val="1800"/>
              <a:buFont typeface="Quattrocento Sans"/>
              <a:buNone/>
            </a:pPr>
            <a:r>
              <a:rPr b="0" i="0" lang="en-US" sz="1800" u="none" cap="none" strike="noStrike">
                <a:solidFill>
                  <a:srgbClr val="B8B3DC"/>
                </a:solidFill>
                <a:latin typeface="Quattrocento Sans"/>
                <a:ea typeface="Quattrocento Sans"/>
                <a:cs typeface="Quattrocento Sans"/>
                <a:sym typeface="Quattrocento Sans"/>
              </a:rPr>
              <a:t>→</a:t>
            </a:r>
            <a:endParaRPr b="0" i="0" sz="1800" u="none" cap="none" strike="noStrike">
              <a:solidFill>
                <a:schemeClr val="dk1"/>
              </a:solidFill>
              <a:latin typeface="Calibri"/>
              <a:ea typeface="Calibri"/>
              <a:cs typeface="Calibri"/>
              <a:sym typeface="Calibri"/>
            </a:endParaRPr>
          </a:p>
        </p:txBody>
      </p:sp>
      <p:sp>
        <p:nvSpPr>
          <p:cNvPr id="53" name="Google Shape;53;p5"/>
          <p:cNvSpPr/>
          <p:nvPr/>
        </p:nvSpPr>
        <p:spPr>
          <a:xfrm>
            <a:off x="3429000" y="1920240"/>
            <a:ext cx="2286000" cy="2011680"/>
          </a:xfrm>
          <a:prstGeom prst="roundRect">
            <a:avLst>
              <a:gd fmla="val 15909"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3657600" y="2103120"/>
            <a:ext cx="54864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Quattrocento Sans"/>
              <a:buNone/>
            </a:pPr>
            <a:r>
              <a:rPr b="1" i="0" lang="en-US" sz="2800" u="none" cap="none" strike="noStrike">
                <a:solidFill>
                  <a:srgbClr val="5B4FC4"/>
                </a:solidFill>
                <a:latin typeface="Quattrocento Sans"/>
                <a:ea typeface="Quattrocento Sans"/>
                <a:cs typeface="Quattrocento Sans"/>
                <a:sym typeface="Quattrocento Sans"/>
              </a:rPr>
              <a:t>2</a:t>
            </a:r>
            <a:endParaRPr b="0" i="0" sz="2800" u="none" cap="none" strike="noStrike">
              <a:solidFill>
                <a:schemeClr val="dk1"/>
              </a:solidFill>
              <a:latin typeface="Calibri"/>
              <a:ea typeface="Calibri"/>
              <a:cs typeface="Calibri"/>
              <a:sym typeface="Calibri"/>
            </a:endParaRPr>
          </a:p>
        </p:txBody>
      </p:sp>
      <p:sp>
        <p:nvSpPr>
          <p:cNvPr id="55" name="Google Shape;55;p5"/>
          <p:cNvSpPr/>
          <p:nvPr/>
        </p:nvSpPr>
        <p:spPr>
          <a:xfrm>
            <a:off x="3567150" y="2606075"/>
            <a:ext cx="20097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300"/>
              <a:buFont typeface="Noto Sans JP"/>
              <a:buNone/>
            </a:pPr>
            <a:r>
              <a:rPr b="1" i="0" lang="en-US" sz="1300" u="none" cap="none" strike="noStrike">
                <a:solidFill>
                  <a:srgbClr val="222233"/>
                </a:solidFill>
                <a:latin typeface="Noto Sans JP"/>
                <a:ea typeface="Noto Sans JP"/>
                <a:cs typeface="Noto Sans JP"/>
                <a:sym typeface="Noto Sans JP"/>
              </a:rPr>
              <a:t>テンプレに準拠して資料化</a:t>
            </a:r>
            <a:endParaRPr b="0" i="0" sz="1300" u="none" cap="none" strike="noStrike">
              <a:solidFill>
                <a:schemeClr val="dk1"/>
              </a:solidFill>
              <a:latin typeface="Calibri"/>
              <a:ea typeface="Calibri"/>
              <a:cs typeface="Calibri"/>
              <a:sym typeface="Calibri"/>
            </a:endParaRPr>
          </a:p>
        </p:txBody>
      </p:sp>
      <p:sp>
        <p:nvSpPr>
          <p:cNvPr id="56" name="Google Shape;56;p5"/>
          <p:cNvSpPr/>
          <p:nvPr/>
        </p:nvSpPr>
        <p:spPr>
          <a:xfrm>
            <a:off x="3657600" y="3017520"/>
            <a:ext cx="1828800" cy="64008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御社のカラー・フォント・</a:t>
            </a:r>
            <a:endParaRPr b="0" i="0" sz="11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レイアウトルールで仕上げ</a:t>
            </a:r>
            <a:endParaRPr b="0" i="0" sz="1100" u="none" cap="none" strike="noStrike">
              <a:solidFill>
                <a:schemeClr val="dk1"/>
              </a:solidFill>
              <a:latin typeface="Calibri"/>
              <a:ea typeface="Calibri"/>
              <a:cs typeface="Calibri"/>
              <a:sym typeface="Calibri"/>
            </a:endParaRPr>
          </a:p>
        </p:txBody>
      </p:sp>
      <p:sp>
        <p:nvSpPr>
          <p:cNvPr id="57" name="Google Shape;57;p5"/>
          <p:cNvSpPr/>
          <p:nvPr/>
        </p:nvSpPr>
        <p:spPr>
          <a:xfrm>
            <a:off x="5760720" y="2468880"/>
            <a:ext cx="22860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3DC"/>
              </a:buClr>
              <a:buSzPts val="1800"/>
              <a:buFont typeface="Quattrocento Sans"/>
              <a:buNone/>
            </a:pPr>
            <a:r>
              <a:rPr b="0" i="0" lang="en-US" sz="1800" u="none" cap="none" strike="noStrike">
                <a:solidFill>
                  <a:srgbClr val="B8B3DC"/>
                </a:solidFill>
                <a:latin typeface="Quattrocento Sans"/>
                <a:ea typeface="Quattrocento Sans"/>
                <a:cs typeface="Quattrocento Sans"/>
                <a:sym typeface="Quattrocento Sans"/>
              </a:rPr>
              <a:t>→</a:t>
            </a:r>
            <a:endParaRPr b="0" i="0" sz="1800" u="none" cap="none" strike="noStrike">
              <a:solidFill>
                <a:schemeClr val="dk1"/>
              </a:solidFill>
              <a:latin typeface="Calibri"/>
              <a:ea typeface="Calibri"/>
              <a:cs typeface="Calibri"/>
              <a:sym typeface="Calibri"/>
            </a:endParaRPr>
          </a:p>
        </p:txBody>
      </p:sp>
      <p:sp>
        <p:nvSpPr>
          <p:cNvPr id="58" name="Google Shape;58;p5"/>
          <p:cNvSpPr/>
          <p:nvPr/>
        </p:nvSpPr>
        <p:spPr>
          <a:xfrm>
            <a:off x="6035040" y="1920240"/>
            <a:ext cx="2286000" cy="2011680"/>
          </a:xfrm>
          <a:prstGeom prst="roundRect">
            <a:avLst>
              <a:gd fmla="val 15909"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6263640" y="2103120"/>
            <a:ext cx="54864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Quattrocento Sans"/>
              <a:buNone/>
            </a:pPr>
            <a:r>
              <a:rPr b="1" i="0" lang="en-US" sz="2800" u="none" cap="none" strike="noStrike">
                <a:solidFill>
                  <a:srgbClr val="5B4FC4"/>
                </a:solidFill>
                <a:latin typeface="Quattrocento Sans"/>
                <a:ea typeface="Quattrocento Sans"/>
                <a:cs typeface="Quattrocento Sans"/>
                <a:sym typeface="Quattrocento Sans"/>
              </a:rPr>
              <a:t>3</a:t>
            </a:r>
            <a:endParaRPr b="0" i="0" sz="2800" u="none" cap="none" strike="noStrike">
              <a:solidFill>
                <a:schemeClr val="dk1"/>
              </a:solidFill>
              <a:latin typeface="Calibri"/>
              <a:ea typeface="Calibri"/>
              <a:cs typeface="Calibri"/>
              <a:sym typeface="Calibri"/>
            </a:endParaRPr>
          </a:p>
        </p:txBody>
      </p:sp>
      <p:sp>
        <p:nvSpPr>
          <p:cNvPr id="60" name="Google Shape;60;p5"/>
          <p:cNvSpPr/>
          <p:nvPr/>
        </p:nvSpPr>
        <p:spPr>
          <a:xfrm>
            <a:off x="6263640" y="2514590"/>
            <a:ext cx="18288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300"/>
              <a:buFont typeface="Noto Sans JP"/>
              <a:buNone/>
            </a:pPr>
            <a:r>
              <a:rPr b="1" i="0" lang="en-US" sz="1300" u="none" cap="none" strike="noStrike">
                <a:solidFill>
                  <a:srgbClr val="222233"/>
                </a:solidFill>
                <a:latin typeface="Noto Sans JP"/>
                <a:ea typeface="Noto Sans JP"/>
                <a:cs typeface="Noto Sans JP"/>
                <a:sym typeface="Noto Sans JP"/>
              </a:rPr>
              <a:t>.pptx形式で納品</a:t>
            </a:r>
            <a:endParaRPr b="0" i="0" sz="1300" u="none" cap="none" strike="noStrike">
              <a:solidFill>
                <a:schemeClr val="dk1"/>
              </a:solidFill>
              <a:latin typeface="Calibri"/>
              <a:ea typeface="Calibri"/>
              <a:cs typeface="Calibri"/>
              <a:sym typeface="Calibri"/>
            </a:endParaRPr>
          </a:p>
        </p:txBody>
      </p:sp>
      <p:sp>
        <p:nvSpPr>
          <p:cNvPr id="61" name="Google Shape;61;p5"/>
          <p:cNvSpPr/>
          <p:nvPr/>
        </p:nvSpPr>
        <p:spPr>
          <a:xfrm>
            <a:off x="6263640" y="3017520"/>
            <a:ext cx="1828800" cy="64008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888899"/>
              </a:buClr>
              <a:buSzPts val="1100"/>
              <a:buFont typeface="Noto Sans JP"/>
              <a:buNone/>
            </a:pPr>
            <a:r>
              <a:rPr lang="en-US" sz="1100">
                <a:solidFill>
                  <a:srgbClr val="888899"/>
                </a:solidFill>
                <a:latin typeface="Noto Sans JP"/>
                <a:ea typeface="Noto Sans JP"/>
                <a:cs typeface="Noto Sans JP"/>
                <a:sym typeface="Noto Sans JP"/>
              </a:rPr>
              <a:t>後から気づいた際にも、</a:t>
            </a:r>
            <a:endParaRPr sz="1100">
              <a:solidFill>
                <a:srgbClr val="888899"/>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お手元で追記・修正可能</a:t>
            </a:r>
            <a:endParaRPr b="0" i="0" sz="1100" u="none" cap="none" strike="noStrike">
              <a:solidFill>
                <a:schemeClr val="dk1"/>
              </a:solidFill>
              <a:latin typeface="Calibri"/>
              <a:ea typeface="Calibri"/>
              <a:cs typeface="Calibri"/>
              <a:sym typeface="Calibri"/>
            </a:endParaRPr>
          </a:p>
        </p:txBody>
      </p:sp>
      <p:sp>
        <p:nvSpPr>
          <p:cNvPr id="62" name="Google Shape;62;p5"/>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3</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6"/>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特長</a:t>
            </a:r>
            <a:endParaRPr b="0" i="0" sz="1100" u="none" cap="none" strike="noStrike">
              <a:solidFill>
                <a:schemeClr val="dk1"/>
              </a:solidFill>
              <a:latin typeface="Calibri"/>
              <a:ea typeface="Calibri"/>
              <a:cs typeface="Calibri"/>
              <a:sym typeface="Calibri"/>
            </a:endParaRPr>
          </a:p>
        </p:txBody>
      </p:sp>
      <p:sp>
        <p:nvSpPr>
          <p:cNvPr id="69" name="Google Shape;69;p6"/>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3つの特長</a:t>
            </a:r>
            <a:endParaRPr b="0" i="0" sz="2800" u="none" cap="none" strike="noStrike">
              <a:solidFill>
                <a:schemeClr val="dk1"/>
              </a:solidFill>
              <a:latin typeface="Calibri"/>
              <a:ea typeface="Calibri"/>
              <a:cs typeface="Calibri"/>
              <a:sym typeface="Calibri"/>
            </a:endParaRPr>
          </a:p>
        </p:txBody>
      </p:sp>
      <p:sp>
        <p:nvSpPr>
          <p:cNvPr id="70" name="Google Shape;70;p6"/>
          <p:cNvSpPr/>
          <p:nvPr/>
        </p:nvSpPr>
        <p:spPr>
          <a:xfrm>
            <a:off x="822960" y="1463040"/>
            <a:ext cx="4572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200"/>
              <a:buFont typeface="Noto Sans JP"/>
              <a:buNone/>
            </a:pPr>
            <a:r>
              <a:rPr b="1" i="0" lang="en-US" sz="2200" u="none" cap="none" strike="noStrike">
                <a:solidFill>
                  <a:srgbClr val="5B4FC4"/>
                </a:solidFill>
                <a:latin typeface="Noto Sans JP"/>
                <a:ea typeface="Noto Sans JP"/>
                <a:cs typeface="Noto Sans JP"/>
                <a:sym typeface="Noto Sans JP"/>
              </a:rPr>
              <a:t>①</a:t>
            </a:r>
            <a:endParaRPr b="0" i="0" sz="2200" u="none" cap="none" strike="noStrike">
              <a:solidFill>
                <a:schemeClr val="dk1"/>
              </a:solidFill>
              <a:latin typeface="Calibri"/>
              <a:ea typeface="Calibri"/>
              <a:cs typeface="Calibri"/>
              <a:sym typeface="Calibri"/>
            </a:endParaRPr>
          </a:p>
        </p:txBody>
      </p:sp>
      <p:sp>
        <p:nvSpPr>
          <p:cNvPr id="71" name="Google Shape;71;p6"/>
          <p:cNvSpPr/>
          <p:nvPr/>
        </p:nvSpPr>
        <p:spPr>
          <a:xfrm>
            <a:off x="1280160" y="1463040"/>
            <a:ext cx="3657600" cy="411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依頼は5分で完了</a:t>
            </a:r>
            <a:endParaRPr b="0" i="0" sz="1800" u="none" cap="none" strike="noStrike">
              <a:solidFill>
                <a:schemeClr val="dk1"/>
              </a:solidFill>
              <a:latin typeface="Calibri"/>
              <a:ea typeface="Calibri"/>
              <a:cs typeface="Calibri"/>
              <a:sym typeface="Calibri"/>
            </a:endParaRPr>
          </a:p>
        </p:txBody>
      </p:sp>
      <p:sp>
        <p:nvSpPr>
          <p:cNvPr id="72" name="Google Shape;72;p6"/>
          <p:cNvSpPr/>
          <p:nvPr/>
        </p:nvSpPr>
        <p:spPr>
          <a:xfrm>
            <a:off x="1280160" y="1874520"/>
            <a:ext cx="64008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b="0" i="0" lang="en-US" sz="1200" u="none" cap="none" strike="noStrike">
                <a:solidFill>
                  <a:srgbClr val="888899"/>
                </a:solidFill>
                <a:latin typeface="Noto Sans JP"/>
                <a:ea typeface="Noto Sans JP"/>
                <a:cs typeface="Noto Sans JP"/>
                <a:sym typeface="Noto Sans JP"/>
              </a:rPr>
              <a:t>打ち合わせ不要。テキストを送るだけ。作りかけの</a:t>
            </a:r>
            <a:r>
              <a:rPr lang="en-US" sz="1200">
                <a:solidFill>
                  <a:srgbClr val="888899"/>
                </a:solidFill>
                <a:latin typeface="Noto Sans JP"/>
                <a:ea typeface="Noto Sans JP"/>
                <a:cs typeface="Noto Sans JP"/>
                <a:sym typeface="Noto Sans JP"/>
              </a:rPr>
              <a:t>企画資料</a:t>
            </a:r>
            <a:r>
              <a:rPr b="0" i="0" lang="en-US" sz="1200" u="none" cap="none" strike="noStrike">
                <a:solidFill>
                  <a:srgbClr val="888899"/>
                </a:solidFill>
                <a:latin typeface="Noto Sans JP"/>
                <a:ea typeface="Noto Sans JP"/>
                <a:cs typeface="Noto Sans JP"/>
                <a:sym typeface="Noto Sans JP"/>
              </a:rPr>
              <a:t>や手書きメモからでもOK。</a:t>
            </a:r>
            <a:endParaRPr b="0" i="0" sz="1200" u="none" cap="none" strike="noStrike">
              <a:solidFill>
                <a:schemeClr val="dk1"/>
              </a:solidFill>
              <a:latin typeface="Calibri"/>
              <a:ea typeface="Calibri"/>
              <a:cs typeface="Calibri"/>
              <a:sym typeface="Calibri"/>
            </a:endParaRPr>
          </a:p>
        </p:txBody>
      </p:sp>
      <p:sp>
        <p:nvSpPr>
          <p:cNvPr id="73" name="Google Shape;73;p6"/>
          <p:cNvSpPr/>
          <p:nvPr/>
        </p:nvSpPr>
        <p:spPr>
          <a:xfrm>
            <a:off x="822960" y="2560320"/>
            <a:ext cx="4572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200"/>
              <a:buFont typeface="Noto Sans JP"/>
              <a:buNone/>
            </a:pPr>
            <a:r>
              <a:rPr b="1" i="0" lang="en-US" sz="2200" u="none" cap="none" strike="noStrike">
                <a:solidFill>
                  <a:srgbClr val="5B4FC4"/>
                </a:solidFill>
                <a:latin typeface="Noto Sans JP"/>
                <a:ea typeface="Noto Sans JP"/>
                <a:cs typeface="Noto Sans JP"/>
                <a:sym typeface="Noto Sans JP"/>
              </a:rPr>
              <a:t>②</a:t>
            </a:r>
            <a:endParaRPr b="0" i="0" sz="2200" u="none" cap="none" strike="noStrike">
              <a:solidFill>
                <a:schemeClr val="dk1"/>
              </a:solidFill>
              <a:latin typeface="Calibri"/>
              <a:ea typeface="Calibri"/>
              <a:cs typeface="Calibri"/>
              <a:sym typeface="Calibri"/>
            </a:endParaRPr>
          </a:p>
        </p:txBody>
      </p:sp>
      <p:sp>
        <p:nvSpPr>
          <p:cNvPr id="74" name="Google Shape;74;p6"/>
          <p:cNvSpPr/>
          <p:nvPr/>
        </p:nvSpPr>
        <p:spPr>
          <a:xfrm>
            <a:off x="1280160" y="2560320"/>
            <a:ext cx="3657600" cy="411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御社デザインルールに準拠</a:t>
            </a:r>
            <a:endParaRPr b="0" i="0" sz="1800" u="none" cap="none" strike="noStrike">
              <a:solidFill>
                <a:schemeClr val="dk1"/>
              </a:solidFill>
              <a:latin typeface="Calibri"/>
              <a:ea typeface="Calibri"/>
              <a:cs typeface="Calibri"/>
              <a:sym typeface="Calibri"/>
            </a:endParaRPr>
          </a:p>
        </p:txBody>
      </p:sp>
      <p:sp>
        <p:nvSpPr>
          <p:cNvPr id="75" name="Google Shape;75;p6"/>
          <p:cNvSpPr/>
          <p:nvPr/>
        </p:nvSpPr>
        <p:spPr>
          <a:xfrm>
            <a:off x="1280160" y="2971800"/>
            <a:ext cx="64008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b="0" i="0" lang="en-US" sz="1200" u="none" cap="none" strike="noStrike">
                <a:solidFill>
                  <a:srgbClr val="888899"/>
                </a:solidFill>
                <a:latin typeface="Noto Sans JP"/>
                <a:ea typeface="Noto Sans JP"/>
                <a:cs typeface="Noto Sans JP"/>
                <a:sym typeface="Noto Sans JP"/>
              </a:rPr>
              <a:t>初回にテンプレートをお預かり</a:t>
            </a:r>
            <a:r>
              <a:rPr lang="en-US" sz="1200">
                <a:solidFill>
                  <a:srgbClr val="888899"/>
                </a:solidFill>
                <a:latin typeface="Noto Sans JP"/>
                <a:ea typeface="Noto Sans JP"/>
                <a:cs typeface="Noto Sans JP"/>
                <a:sym typeface="Noto Sans JP"/>
              </a:rPr>
              <a:t>。2回目以降は指示不要。</a:t>
            </a:r>
            <a:endParaRPr b="0" i="0" sz="1200" u="none" cap="none" strike="noStrike">
              <a:solidFill>
                <a:schemeClr val="dk1"/>
              </a:solidFill>
              <a:latin typeface="Calibri"/>
              <a:ea typeface="Calibri"/>
              <a:cs typeface="Calibri"/>
              <a:sym typeface="Calibri"/>
            </a:endParaRPr>
          </a:p>
        </p:txBody>
      </p:sp>
      <p:sp>
        <p:nvSpPr>
          <p:cNvPr id="76" name="Google Shape;76;p6"/>
          <p:cNvSpPr/>
          <p:nvPr/>
        </p:nvSpPr>
        <p:spPr>
          <a:xfrm>
            <a:off x="822960" y="3657600"/>
            <a:ext cx="4572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200"/>
              <a:buFont typeface="Noto Sans JP"/>
              <a:buNone/>
            </a:pPr>
            <a:r>
              <a:rPr b="1" i="0" lang="en-US" sz="2200" u="none" cap="none" strike="noStrike">
                <a:solidFill>
                  <a:srgbClr val="5B4FC4"/>
                </a:solidFill>
                <a:latin typeface="Noto Sans JP"/>
                <a:ea typeface="Noto Sans JP"/>
                <a:cs typeface="Noto Sans JP"/>
                <a:sym typeface="Noto Sans JP"/>
              </a:rPr>
              <a:t>③</a:t>
            </a:r>
            <a:endParaRPr b="0" i="0" sz="2200" u="none" cap="none" strike="noStrike">
              <a:solidFill>
                <a:schemeClr val="dk1"/>
              </a:solidFill>
              <a:latin typeface="Calibri"/>
              <a:ea typeface="Calibri"/>
              <a:cs typeface="Calibri"/>
              <a:sym typeface="Calibri"/>
            </a:endParaRPr>
          </a:p>
        </p:txBody>
      </p:sp>
      <p:sp>
        <p:nvSpPr>
          <p:cNvPr id="77" name="Google Shape;77;p6"/>
          <p:cNvSpPr/>
          <p:nvPr/>
        </p:nvSpPr>
        <p:spPr>
          <a:xfrm>
            <a:off x="1280160" y="3657600"/>
            <a:ext cx="3657600" cy="4114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lang="en-US" sz="1800">
                <a:solidFill>
                  <a:srgbClr val="222233"/>
                </a:solidFill>
                <a:latin typeface="Noto Sans JP"/>
                <a:ea typeface="Noto Sans JP"/>
                <a:cs typeface="Noto Sans JP"/>
                <a:sym typeface="Noto Sans JP"/>
              </a:rPr>
              <a:t>月額固定で、何度でも</a:t>
            </a:r>
            <a:endParaRPr b="0" i="0" sz="1800" u="none" cap="none" strike="noStrike">
              <a:solidFill>
                <a:schemeClr val="dk1"/>
              </a:solidFill>
              <a:latin typeface="Calibri"/>
              <a:ea typeface="Calibri"/>
              <a:cs typeface="Calibri"/>
              <a:sym typeface="Calibri"/>
            </a:endParaRPr>
          </a:p>
        </p:txBody>
      </p:sp>
      <p:sp>
        <p:nvSpPr>
          <p:cNvPr id="78" name="Google Shape;78;p6"/>
          <p:cNvSpPr/>
          <p:nvPr/>
        </p:nvSpPr>
        <p:spPr>
          <a:xfrm>
            <a:off x="1280160" y="4069080"/>
            <a:ext cx="64008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200"/>
              <a:buFont typeface="Noto Sans JP"/>
              <a:buNone/>
            </a:pPr>
            <a:r>
              <a:rPr lang="en-US" sz="1200">
                <a:solidFill>
                  <a:srgbClr val="888899"/>
                </a:solidFill>
                <a:latin typeface="Noto Sans JP"/>
                <a:ea typeface="Noto Sans JP"/>
                <a:cs typeface="Noto Sans JP"/>
                <a:sym typeface="Noto Sans JP"/>
              </a:rPr>
              <a:t>依頼回数に制限はありません。使うほどお得になる定額制です。</a:t>
            </a:r>
            <a:endParaRPr b="0" i="0" sz="1200" u="none" cap="none" strike="noStrike">
              <a:solidFill>
                <a:schemeClr val="dk1"/>
              </a:solidFill>
              <a:latin typeface="Calibri"/>
              <a:ea typeface="Calibri"/>
              <a:cs typeface="Calibri"/>
              <a:sym typeface="Calibri"/>
            </a:endParaRPr>
          </a:p>
        </p:txBody>
      </p:sp>
      <p:sp>
        <p:nvSpPr>
          <p:cNvPr id="79" name="Google Shape;79;p6"/>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4</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活用方法</a:t>
            </a:r>
            <a:endParaRPr b="0" i="0" sz="1100" u="none" cap="none" strike="noStrike">
              <a:solidFill>
                <a:schemeClr val="dk1"/>
              </a:solidFill>
              <a:latin typeface="Calibri"/>
              <a:ea typeface="Calibri"/>
              <a:cs typeface="Calibri"/>
              <a:sym typeface="Calibri"/>
            </a:endParaRPr>
          </a:p>
        </p:txBody>
      </p:sp>
      <p:sp>
        <p:nvSpPr>
          <p:cNvPr id="86" name="Google Shape;86;p7"/>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ご利用シーン</a:t>
            </a:r>
            <a:endParaRPr b="0" i="0" sz="2800" u="none" cap="none" strike="noStrike">
              <a:solidFill>
                <a:schemeClr val="dk1"/>
              </a:solidFill>
              <a:latin typeface="Calibri"/>
              <a:ea typeface="Calibri"/>
              <a:cs typeface="Calibri"/>
              <a:sym typeface="Calibri"/>
            </a:endParaRPr>
          </a:p>
        </p:txBody>
      </p:sp>
      <p:sp>
        <p:nvSpPr>
          <p:cNvPr id="87" name="Google Shape;87;p7"/>
          <p:cNvSpPr/>
          <p:nvPr/>
        </p:nvSpPr>
        <p:spPr>
          <a:xfrm>
            <a:off x="822960" y="1463040"/>
            <a:ext cx="3566160" cy="1188720"/>
          </a:xfrm>
          <a:prstGeom prst="roundRect">
            <a:avLst>
              <a:gd fmla="val 26923" name="adj"/>
            </a:avLst>
          </a:prstGeom>
          <a:solidFill>
            <a:srgbClr val="EDEA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1097280" y="164592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1500"/>
              <a:buFont typeface="Noto Sans JP"/>
              <a:buNone/>
            </a:pPr>
            <a:r>
              <a:rPr b="1" i="0" lang="en-US" sz="1500" u="none" cap="none" strike="noStrike">
                <a:solidFill>
                  <a:srgbClr val="5B4FC4"/>
                </a:solidFill>
                <a:latin typeface="Noto Sans JP"/>
                <a:ea typeface="Noto Sans JP"/>
                <a:cs typeface="Noto Sans JP"/>
                <a:sym typeface="Noto Sans JP"/>
              </a:rPr>
              <a:t>セミナー・登壇資料</a:t>
            </a:r>
            <a:endParaRPr b="0" i="0" sz="1500" u="none" cap="none" strike="noStrike">
              <a:solidFill>
                <a:schemeClr val="dk1"/>
              </a:solidFill>
              <a:latin typeface="Calibri"/>
              <a:ea typeface="Calibri"/>
              <a:cs typeface="Calibri"/>
              <a:sym typeface="Calibri"/>
            </a:endParaRPr>
          </a:p>
        </p:txBody>
      </p:sp>
      <p:sp>
        <p:nvSpPr>
          <p:cNvPr id="89" name="Google Shape;89;p7"/>
          <p:cNvSpPr/>
          <p:nvPr/>
        </p:nvSpPr>
        <p:spPr>
          <a:xfrm>
            <a:off x="1097280" y="205740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話したい内容を送ればプレゼン資料として納品</a:t>
            </a:r>
            <a:endParaRPr b="0" i="0" sz="1100" u="none" cap="none" strike="noStrike">
              <a:solidFill>
                <a:schemeClr val="dk1"/>
              </a:solidFill>
              <a:latin typeface="Calibri"/>
              <a:ea typeface="Calibri"/>
              <a:cs typeface="Calibri"/>
              <a:sym typeface="Calibri"/>
            </a:endParaRPr>
          </a:p>
        </p:txBody>
      </p:sp>
      <p:sp>
        <p:nvSpPr>
          <p:cNvPr id="90" name="Google Shape;90;p7"/>
          <p:cNvSpPr/>
          <p:nvPr/>
        </p:nvSpPr>
        <p:spPr>
          <a:xfrm>
            <a:off x="4663440" y="1463040"/>
            <a:ext cx="3566160" cy="1188720"/>
          </a:xfrm>
          <a:prstGeom prst="roundRect">
            <a:avLst>
              <a:gd fmla="val 26923"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4937760" y="164592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営業提案資料</a:t>
            </a:r>
            <a:endParaRPr b="0" i="0" sz="1500" u="none" cap="none" strike="noStrike">
              <a:solidFill>
                <a:schemeClr val="dk1"/>
              </a:solidFill>
              <a:latin typeface="Calibri"/>
              <a:ea typeface="Calibri"/>
              <a:cs typeface="Calibri"/>
              <a:sym typeface="Calibri"/>
            </a:endParaRPr>
          </a:p>
        </p:txBody>
      </p:sp>
      <p:sp>
        <p:nvSpPr>
          <p:cNvPr id="92" name="Google Shape;92;p7"/>
          <p:cNvSpPr/>
          <p:nvPr/>
        </p:nvSpPr>
        <p:spPr>
          <a:xfrm>
            <a:off x="4937760" y="205740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クライアントごとの提案資料を都度カスタマイズ</a:t>
            </a:r>
            <a:endParaRPr b="0" i="0" sz="1100" u="none" cap="none" strike="noStrike">
              <a:solidFill>
                <a:schemeClr val="dk1"/>
              </a:solidFill>
              <a:latin typeface="Calibri"/>
              <a:ea typeface="Calibri"/>
              <a:cs typeface="Calibri"/>
              <a:sym typeface="Calibri"/>
            </a:endParaRPr>
          </a:p>
        </p:txBody>
      </p:sp>
      <p:sp>
        <p:nvSpPr>
          <p:cNvPr id="93" name="Google Shape;93;p7"/>
          <p:cNvSpPr/>
          <p:nvPr/>
        </p:nvSpPr>
        <p:spPr>
          <a:xfrm>
            <a:off x="822960" y="2880360"/>
            <a:ext cx="3566160" cy="1188720"/>
          </a:xfrm>
          <a:prstGeom prst="roundRect">
            <a:avLst>
              <a:gd fmla="val 26923"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1097280" y="306324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月次レポート一括</a:t>
            </a:r>
            <a:endParaRPr b="0" i="0" sz="1500" u="none" cap="none" strike="noStrike">
              <a:solidFill>
                <a:schemeClr val="dk1"/>
              </a:solidFill>
              <a:latin typeface="Calibri"/>
              <a:ea typeface="Calibri"/>
              <a:cs typeface="Calibri"/>
              <a:sym typeface="Calibri"/>
            </a:endParaRPr>
          </a:p>
        </p:txBody>
      </p:sp>
      <p:sp>
        <p:nvSpPr>
          <p:cNvPr id="95" name="Google Shape;95;p7"/>
          <p:cNvSpPr/>
          <p:nvPr/>
        </p:nvSpPr>
        <p:spPr>
          <a:xfrm>
            <a:off x="1097280" y="347472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店舗・拠点ごとのレポートをデータ差し込みで一括生成</a:t>
            </a:r>
            <a:endParaRPr b="0" i="0" sz="1100" u="none" cap="none" strike="noStrike">
              <a:solidFill>
                <a:schemeClr val="dk1"/>
              </a:solidFill>
              <a:latin typeface="Calibri"/>
              <a:ea typeface="Calibri"/>
              <a:cs typeface="Calibri"/>
              <a:sym typeface="Calibri"/>
            </a:endParaRPr>
          </a:p>
        </p:txBody>
      </p:sp>
      <p:sp>
        <p:nvSpPr>
          <p:cNvPr id="96" name="Google Shape;96;p7"/>
          <p:cNvSpPr/>
          <p:nvPr/>
        </p:nvSpPr>
        <p:spPr>
          <a:xfrm>
            <a:off x="4663440" y="2880360"/>
            <a:ext cx="3566160" cy="1188720"/>
          </a:xfrm>
          <a:prstGeom prst="roundRect">
            <a:avLst>
              <a:gd fmla="val 26923"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4937760" y="306324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500"/>
              <a:buFont typeface="Noto Sans JP"/>
              <a:buNone/>
            </a:pPr>
            <a:r>
              <a:rPr b="1" i="0" lang="en-US" sz="1500" u="none" cap="none" strike="noStrike">
                <a:solidFill>
                  <a:srgbClr val="222233"/>
                </a:solidFill>
                <a:latin typeface="Noto Sans JP"/>
                <a:ea typeface="Noto Sans JP"/>
                <a:cs typeface="Noto Sans JP"/>
                <a:sym typeface="Noto Sans JP"/>
              </a:rPr>
              <a:t>社内報告・上申資料</a:t>
            </a:r>
            <a:endParaRPr b="0" i="0" sz="1500" u="none" cap="none" strike="noStrike">
              <a:solidFill>
                <a:schemeClr val="dk1"/>
              </a:solidFill>
              <a:latin typeface="Calibri"/>
              <a:ea typeface="Calibri"/>
              <a:cs typeface="Calibri"/>
              <a:sym typeface="Calibri"/>
            </a:endParaRPr>
          </a:p>
        </p:txBody>
      </p:sp>
      <p:sp>
        <p:nvSpPr>
          <p:cNvPr id="98" name="Google Shape;98;p7"/>
          <p:cNvSpPr/>
          <p:nvPr/>
        </p:nvSpPr>
        <p:spPr>
          <a:xfrm>
            <a:off x="4937760" y="3474720"/>
            <a:ext cx="301752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テキストベースの情報を経営層向けに整形</a:t>
            </a:r>
            <a:endParaRPr b="0" i="0" sz="1100" u="none" cap="none" strike="noStrike">
              <a:solidFill>
                <a:schemeClr val="dk1"/>
              </a:solidFill>
              <a:latin typeface="Calibri"/>
              <a:ea typeface="Calibri"/>
              <a:cs typeface="Calibri"/>
              <a:sym typeface="Calibri"/>
            </a:endParaRPr>
          </a:p>
        </p:txBody>
      </p:sp>
      <p:sp>
        <p:nvSpPr>
          <p:cNvPr id="99" name="Google Shape;99;p7"/>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5</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AF7"/>
        </a:solidFill>
      </p:bgPr>
    </p:bg>
    <p:spTree>
      <p:nvGrpSpPr>
        <p:cNvPr id="104" name="Shape 104"/>
        <p:cNvGrpSpPr/>
        <p:nvPr/>
      </p:nvGrpSpPr>
      <p:grpSpPr>
        <a:xfrm>
          <a:off x="0" y="0"/>
          <a:ext cx="0" cy="0"/>
          <a:chOff x="0" y="0"/>
          <a:chExt cx="0" cy="0"/>
        </a:xfrm>
      </p:grpSpPr>
      <p:sp>
        <p:nvSpPr>
          <p:cNvPr id="105" name="Google Shape;105;p8"/>
          <p:cNvSpPr/>
          <p:nvPr/>
        </p:nvSpPr>
        <p:spPr>
          <a:xfrm>
            <a:off x="822960" y="365760"/>
            <a:ext cx="4572000" cy="457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400"/>
              <a:buFont typeface="Noto Sans JP"/>
              <a:buNone/>
            </a:pPr>
            <a:r>
              <a:rPr lang="en-US">
                <a:solidFill>
                  <a:srgbClr val="888899"/>
                </a:solidFill>
                <a:latin typeface="Noto Sans JP"/>
                <a:ea typeface="Noto Sans JP"/>
                <a:cs typeface="Noto Sans JP"/>
                <a:sym typeface="Noto Sans JP"/>
              </a:rPr>
              <a:t>資料作成代行で</a:t>
            </a:r>
            <a:endParaRPr b="0" i="0" sz="1400" u="none" cap="none" strike="noStrike">
              <a:solidFill>
                <a:schemeClr val="dk1"/>
              </a:solidFill>
              <a:latin typeface="Calibri"/>
              <a:ea typeface="Calibri"/>
              <a:cs typeface="Calibri"/>
              <a:sym typeface="Calibri"/>
            </a:endParaRPr>
          </a:p>
        </p:txBody>
      </p:sp>
      <p:sp>
        <p:nvSpPr>
          <p:cNvPr id="106" name="Google Shape;106;p8"/>
          <p:cNvSpPr/>
          <p:nvPr/>
        </p:nvSpPr>
        <p:spPr>
          <a:xfrm>
            <a:off x="822960" y="731520"/>
            <a:ext cx="7315200" cy="7315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3200"/>
              <a:buFont typeface="Noto Sans JP"/>
              <a:buNone/>
            </a:pPr>
            <a:r>
              <a:rPr b="1" i="0" lang="en-US" sz="3200" u="none" cap="none" strike="noStrike">
                <a:solidFill>
                  <a:srgbClr val="5B4FC4"/>
                </a:solidFill>
                <a:latin typeface="Noto Sans JP"/>
                <a:ea typeface="Noto Sans JP"/>
                <a:cs typeface="Noto Sans JP"/>
                <a:sym typeface="Noto Sans JP"/>
              </a:rPr>
              <a:t>売上が上がる</a:t>
            </a:r>
            <a:r>
              <a:rPr b="1" lang="en-US" sz="3200">
                <a:solidFill>
                  <a:srgbClr val="5B4FC4"/>
                </a:solidFill>
                <a:latin typeface="Noto Sans JP"/>
                <a:ea typeface="Noto Sans JP"/>
                <a:cs typeface="Noto Sans JP"/>
                <a:sym typeface="Noto Sans JP"/>
              </a:rPr>
              <a:t>理由</a:t>
            </a:r>
            <a:endParaRPr b="0" i="0" sz="3200" u="none" cap="none" strike="noStrike">
              <a:solidFill>
                <a:schemeClr val="dk1"/>
              </a:solidFill>
              <a:latin typeface="Calibri"/>
              <a:ea typeface="Calibri"/>
              <a:cs typeface="Calibri"/>
              <a:sym typeface="Calibri"/>
            </a:endParaRPr>
          </a:p>
        </p:txBody>
      </p:sp>
      <p:sp>
        <p:nvSpPr>
          <p:cNvPr id="107" name="Google Shape;107;p8"/>
          <p:cNvSpPr/>
          <p:nvPr/>
        </p:nvSpPr>
        <p:spPr>
          <a:xfrm>
            <a:off x="822960" y="1828800"/>
            <a:ext cx="7498080" cy="777240"/>
          </a:xfrm>
          <a:prstGeom prst="roundRect">
            <a:avLst>
              <a:gd fmla="val 411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a:off x="1051560" y="1920240"/>
            <a:ext cx="109728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200"/>
              <a:buFont typeface="Quattrocento Sans"/>
              <a:buNone/>
            </a:pPr>
            <a:r>
              <a:rPr b="1" i="0" lang="en-US" sz="2200" u="none" cap="none" strike="noStrike">
                <a:solidFill>
                  <a:srgbClr val="5B4FC4"/>
                </a:solidFill>
                <a:latin typeface="Quattrocento Sans"/>
                <a:ea typeface="Quattrocento Sans"/>
                <a:cs typeface="Quattrocento Sans"/>
                <a:sym typeface="Quattrocento Sans"/>
              </a:rPr>
              <a:t>+20%</a:t>
            </a:r>
            <a:endParaRPr b="0" i="0" sz="2200" u="none" cap="none" strike="noStrike">
              <a:solidFill>
                <a:schemeClr val="dk1"/>
              </a:solidFill>
              <a:latin typeface="Calibri"/>
              <a:ea typeface="Calibri"/>
              <a:cs typeface="Calibri"/>
              <a:sym typeface="Calibri"/>
            </a:endParaRPr>
          </a:p>
        </p:txBody>
      </p:sp>
      <p:sp>
        <p:nvSpPr>
          <p:cNvPr id="109" name="Google Shape;109;p8"/>
          <p:cNvSpPr/>
          <p:nvPr/>
        </p:nvSpPr>
        <p:spPr>
          <a:xfrm>
            <a:off x="2194560" y="1920240"/>
            <a:ext cx="18288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受注率UP</a:t>
            </a:r>
            <a:endParaRPr b="0" i="0" sz="1800" u="none" cap="none" strike="noStrike">
              <a:solidFill>
                <a:schemeClr val="dk1"/>
              </a:solidFill>
              <a:latin typeface="Calibri"/>
              <a:ea typeface="Calibri"/>
              <a:cs typeface="Calibri"/>
              <a:sym typeface="Calibri"/>
            </a:endParaRPr>
          </a:p>
        </p:txBody>
      </p:sp>
      <p:sp>
        <p:nvSpPr>
          <p:cNvPr id="110" name="Google Shape;110;p8"/>
          <p:cNvSpPr/>
          <p:nvPr/>
        </p:nvSpPr>
        <p:spPr>
          <a:xfrm>
            <a:off x="4114800" y="1920240"/>
            <a:ext cx="41148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300"/>
              <a:buFont typeface="Noto Sans JP"/>
              <a:buNone/>
            </a:pPr>
            <a:r>
              <a:rPr b="0" i="0" lang="en-US" sz="1300" u="none" cap="none" strike="noStrike">
                <a:solidFill>
                  <a:srgbClr val="888899"/>
                </a:solidFill>
                <a:latin typeface="Noto Sans JP"/>
                <a:ea typeface="Noto Sans JP"/>
                <a:cs typeface="Noto Sans JP"/>
                <a:sym typeface="Noto Sans JP"/>
              </a:rPr>
              <a:t>提案先ごとに資料をカスタマイズ</a:t>
            </a:r>
            <a:endParaRPr b="0" i="0" sz="1300" u="none" cap="none" strike="noStrike">
              <a:solidFill>
                <a:schemeClr val="dk1"/>
              </a:solidFill>
              <a:latin typeface="Calibri"/>
              <a:ea typeface="Calibri"/>
              <a:cs typeface="Calibri"/>
              <a:sym typeface="Calibri"/>
            </a:endParaRPr>
          </a:p>
        </p:txBody>
      </p:sp>
      <p:sp>
        <p:nvSpPr>
          <p:cNvPr id="111" name="Google Shape;111;p8"/>
          <p:cNvSpPr/>
          <p:nvPr/>
        </p:nvSpPr>
        <p:spPr>
          <a:xfrm>
            <a:off x="822960" y="2788920"/>
            <a:ext cx="7498080" cy="777240"/>
          </a:xfrm>
          <a:prstGeom prst="roundRect">
            <a:avLst>
              <a:gd fmla="val 411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1051560" y="2880360"/>
            <a:ext cx="109728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200"/>
              <a:buFont typeface="Quattrocento Sans"/>
              <a:buNone/>
            </a:pPr>
            <a:r>
              <a:rPr b="1" i="0" lang="en-US" sz="2200" u="none" cap="none" strike="noStrike">
                <a:solidFill>
                  <a:srgbClr val="5B4FC4"/>
                </a:solidFill>
                <a:latin typeface="Quattrocento Sans"/>
                <a:ea typeface="Quattrocento Sans"/>
                <a:cs typeface="Quattrocento Sans"/>
                <a:sym typeface="Quattrocento Sans"/>
              </a:rPr>
              <a:t>×1.5</a:t>
            </a:r>
            <a:endParaRPr b="0" i="0" sz="2200" u="none" cap="none" strike="noStrike">
              <a:solidFill>
                <a:schemeClr val="dk1"/>
              </a:solidFill>
              <a:latin typeface="Calibri"/>
              <a:ea typeface="Calibri"/>
              <a:cs typeface="Calibri"/>
              <a:sym typeface="Calibri"/>
            </a:endParaRPr>
          </a:p>
        </p:txBody>
      </p:sp>
      <p:sp>
        <p:nvSpPr>
          <p:cNvPr id="113" name="Google Shape;113;p8"/>
          <p:cNvSpPr/>
          <p:nvPr/>
        </p:nvSpPr>
        <p:spPr>
          <a:xfrm>
            <a:off x="2194560" y="2880360"/>
            <a:ext cx="18288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商談数UP</a:t>
            </a:r>
            <a:endParaRPr b="0" i="0" sz="1800" u="none" cap="none" strike="noStrike">
              <a:solidFill>
                <a:schemeClr val="dk1"/>
              </a:solidFill>
              <a:latin typeface="Calibri"/>
              <a:ea typeface="Calibri"/>
              <a:cs typeface="Calibri"/>
              <a:sym typeface="Calibri"/>
            </a:endParaRPr>
          </a:p>
        </p:txBody>
      </p:sp>
      <p:sp>
        <p:nvSpPr>
          <p:cNvPr id="114" name="Google Shape;114;p8"/>
          <p:cNvSpPr/>
          <p:nvPr/>
        </p:nvSpPr>
        <p:spPr>
          <a:xfrm>
            <a:off x="4114800" y="2880360"/>
            <a:ext cx="41148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300"/>
              <a:buFont typeface="Noto Sans JP"/>
              <a:buNone/>
            </a:pPr>
            <a:r>
              <a:rPr b="0" i="0" lang="en-US" sz="1300" u="none" cap="none" strike="noStrike">
                <a:solidFill>
                  <a:srgbClr val="888899"/>
                </a:solidFill>
                <a:latin typeface="Noto Sans JP"/>
                <a:ea typeface="Noto Sans JP"/>
                <a:cs typeface="Noto Sans JP"/>
                <a:sym typeface="Noto Sans JP"/>
              </a:rPr>
              <a:t>資料作成から解放されて営業に集中</a:t>
            </a:r>
            <a:endParaRPr b="0" i="0" sz="1300" u="none" cap="none" strike="noStrike">
              <a:solidFill>
                <a:schemeClr val="dk1"/>
              </a:solidFill>
              <a:latin typeface="Calibri"/>
              <a:ea typeface="Calibri"/>
              <a:cs typeface="Calibri"/>
              <a:sym typeface="Calibri"/>
            </a:endParaRPr>
          </a:p>
        </p:txBody>
      </p:sp>
      <p:sp>
        <p:nvSpPr>
          <p:cNvPr id="115" name="Google Shape;115;p8"/>
          <p:cNvSpPr/>
          <p:nvPr/>
        </p:nvSpPr>
        <p:spPr>
          <a:xfrm>
            <a:off x="822960" y="3749040"/>
            <a:ext cx="7498080" cy="777240"/>
          </a:xfrm>
          <a:prstGeom prst="roundRect">
            <a:avLst>
              <a:gd fmla="val 411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a:off x="1051560" y="3840480"/>
            <a:ext cx="109728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200"/>
              <a:buFont typeface="Quattrocento Sans"/>
              <a:buNone/>
            </a:pPr>
            <a:r>
              <a:rPr b="1" i="0" lang="en-US" sz="2200" u="none" cap="none" strike="noStrike">
                <a:solidFill>
                  <a:srgbClr val="5B4FC4"/>
                </a:solidFill>
                <a:latin typeface="Quattrocento Sans"/>
                <a:ea typeface="Quattrocento Sans"/>
                <a:cs typeface="Quattrocento Sans"/>
                <a:sym typeface="Quattrocento Sans"/>
              </a:rPr>
              <a:t>×4</a:t>
            </a:r>
            <a:endParaRPr b="0" i="0" sz="2200" u="none" cap="none" strike="noStrike">
              <a:solidFill>
                <a:schemeClr val="dk1"/>
              </a:solidFill>
              <a:latin typeface="Calibri"/>
              <a:ea typeface="Calibri"/>
              <a:cs typeface="Calibri"/>
              <a:sym typeface="Calibri"/>
            </a:endParaRPr>
          </a:p>
        </p:txBody>
      </p:sp>
      <p:sp>
        <p:nvSpPr>
          <p:cNvPr id="117" name="Google Shape;117;p8"/>
          <p:cNvSpPr/>
          <p:nvPr/>
        </p:nvSpPr>
        <p:spPr>
          <a:xfrm>
            <a:off x="2194560" y="3840480"/>
            <a:ext cx="18288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リード獲得UP</a:t>
            </a:r>
            <a:endParaRPr b="0" i="0" sz="1800" u="none" cap="none" strike="noStrike">
              <a:solidFill>
                <a:schemeClr val="dk1"/>
              </a:solidFill>
              <a:latin typeface="Calibri"/>
              <a:ea typeface="Calibri"/>
              <a:cs typeface="Calibri"/>
              <a:sym typeface="Calibri"/>
            </a:endParaRPr>
          </a:p>
        </p:txBody>
      </p:sp>
      <p:sp>
        <p:nvSpPr>
          <p:cNvPr id="118" name="Google Shape;118;p8"/>
          <p:cNvSpPr/>
          <p:nvPr/>
        </p:nvSpPr>
        <p:spPr>
          <a:xfrm>
            <a:off x="4114800" y="3840480"/>
            <a:ext cx="4114800" cy="5943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300"/>
              <a:buFont typeface="Noto Sans JP"/>
              <a:buNone/>
            </a:pPr>
            <a:r>
              <a:rPr b="0" i="0" lang="en-US" sz="1300" u="none" cap="none" strike="noStrike">
                <a:solidFill>
                  <a:srgbClr val="888899"/>
                </a:solidFill>
                <a:latin typeface="Noto Sans JP"/>
                <a:ea typeface="Noto Sans JP"/>
                <a:cs typeface="Noto Sans JP"/>
                <a:sym typeface="Noto Sans JP"/>
              </a:rPr>
              <a:t>セミナー開催のボトルネックが消える</a:t>
            </a:r>
            <a:endParaRPr b="0" i="0" sz="1300" u="none" cap="none" strike="noStrike">
              <a:solidFill>
                <a:schemeClr val="dk1"/>
              </a:solidFill>
              <a:latin typeface="Calibri"/>
              <a:ea typeface="Calibri"/>
              <a:cs typeface="Calibri"/>
              <a:sym typeface="Calibri"/>
            </a:endParaRPr>
          </a:p>
        </p:txBody>
      </p:sp>
      <p:sp>
        <p:nvSpPr>
          <p:cNvPr id="119" name="Google Shape;119;p8"/>
          <p:cNvSpPr/>
          <p:nvPr/>
        </p:nvSpPr>
        <p:spPr>
          <a:xfrm>
            <a:off x="822960" y="4572000"/>
            <a:ext cx="731520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1300"/>
              <a:buFont typeface="Noto Sans JP"/>
              <a:buNone/>
            </a:pPr>
            <a:r>
              <a:rPr b="1" i="0" lang="en-US" sz="1300" u="none" cap="none" strike="noStrike">
                <a:solidFill>
                  <a:srgbClr val="5B4FC4"/>
                </a:solidFill>
                <a:latin typeface="Noto Sans JP"/>
                <a:ea typeface="Noto Sans JP"/>
                <a:cs typeface="Noto Sans JP"/>
                <a:sym typeface="Noto Sans JP"/>
              </a:rPr>
              <a:t>資料作成代行は、コストカットではなく営業施策です。</a:t>
            </a:r>
            <a:endParaRPr b="0" i="0" sz="1300" u="none" cap="none" strike="noStrike">
              <a:solidFill>
                <a:schemeClr val="dk1"/>
              </a:solidFill>
              <a:latin typeface="Calibri"/>
              <a:ea typeface="Calibri"/>
              <a:cs typeface="Calibri"/>
              <a:sym typeface="Calibri"/>
            </a:endParaRPr>
          </a:p>
        </p:txBody>
      </p:sp>
      <p:sp>
        <p:nvSpPr>
          <p:cNvPr id="120" name="Google Shape;120;p8"/>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7</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導入効果</a:t>
            </a:r>
            <a:endParaRPr b="0" i="0" sz="1100" u="none" cap="none" strike="noStrike">
              <a:solidFill>
                <a:schemeClr val="dk1"/>
              </a:solidFill>
              <a:latin typeface="Calibri"/>
              <a:ea typeface="Calibri"/>
              <a:cs typeface="Calibri"/>
              <a:sym typeface="Calibri"/>
            </a:endParaRPr>
          </a:p>
        </p:txBody>
      </p:sp>
      <p:sp>
        <p:nvSpPr>
          <p:cNvPr id="127" name="Google Shape;127;p9"/>
          <p:cNvSpPr/>
          <p:nvPr/>
        </p:nvSpPr>
        <p:spPr>
          <a:xfrm>
            <a:off x="822960" y="548640"/>
            <a:ext cx="7498080" cy="6400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その資料、誰が何時間で作っていますか？</a:t>
            </a:r>
            <a:endParaRPr b="0" i="0" sz="2800" u="none" cap="none" strike="noStrike">
              <a:solidFill>
                <a:schemeClr val="dk1"/>
              </a:solidFill>
              <a:latin typeface="Calibri"/>
              <a:ea typeface="Calibri"/>
              <a:cs typeface="Calibri"/>
              <a:sym typeface="Calibri"/>
            </a:endParaRPr>
          </a:p>
        </p:txBody>
      </p:sp>
      <p:sp>
        <p:nvSpPr>
          <p:cNvPr id="128" name="Google Shape;128;p9"/>
          <p:cNvSpPr/>
          <p:nvPr/>
        </p:nvSpPr>
        <p:spPr>
          <a:xfrm>
            <a:off x="822960" y="1371600"/>
            <a:ext cx="5029200" cy="3200400"/>
          </a:xfrm>
          <a:prstGeom prst="roundRect">
            <a:avLst>
              <a:gd fmla="val 10000" name="adj"/>
            </a:avLst>
          </a:prstGeom>
          <a:solidFill>
            <a:srgbClr val="F3F3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a:off x="1444752" y="1828800"/>
            <a:ext cx="9144" cy="2103120"/>
          </a:xfrm>
          <a:prstGeom prst="rect">
            <a:avLst/>
          </a:prstGeom>
          <a:solidFill>
            <a:srgbClr val="E0E0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9"/>
          <p:cNvSpPr/>
          <p:nvPr/>
        </p:nvSpPr>
        <p:spPr>
          <a:xfrm>
            <a:off x="1463040"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
          <p:cNvSpPr/>
          <p:nvPr/>
        </p:nvSpPr>
        <p:spPr>
          <a:xfrm>
            <a:off x="1673352"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
          <p:cNvSpPr/>
          <p:nvPr/>
        </p:nvSpPr>
        <p:spPr>
          <a:xfrm>
            <a:off x="1883664"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
          <p:cNvSpPr/>
          <p:nvPr/>
        </p:nvSpPr>
        <p:spPr>
          <a:xfrm>
            <a:off x="2093976"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
          <p:cNvSpPr/>
          <p:nvPr/>
        </p:nvSpPr>
        <p:spPr>
          <a:xfrm>
            <a:off x="2304288"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a:off x="2514600"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p:nvPr/>
        </p:nvSpPr>
        <p:spPr>
          <a:xfrm>
            <a:off x="2724912"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
          <p:cNvSpPr/>
          <p:nvPr/>
        </p:nvSpPr>
        <p:spPr>
          <a:xfrm>
            <a:off x="2935224"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9"/>
          <p:cNvSpPr/>
          <p:nvPr/>
        </p:nvSpPr>
        <p:spPr>
          <a:xfrm>
            <a:off x="3145536"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
          <p:cNvSpPr/>
          <p:nvPr/>
        </p:nvSpPr>
        <p:spPr>
          <a:xfrm>
            <a:off x="3355848"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
          <p:cNvSpPr/>
          <p:nvPr/>
        </p:nvSpPr>
        <p:spPr>
          <a:xfrm>
            <a:off x="3566160"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
          <p:cNvSpPr/>
          <p:nvPr/>
        </p:nvSpPr>
        <p:spPr>
          <a:xfrm>
            <a:off x="3776472"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
          <p:cNvSpPr/>
          <p:nvPr/>
        </p:nvSpPr>
        <p:spPr>
          <a:xfrm>
            <a:off x="3986784"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
          <p:cNvSpPr/>
          <p:nvPr/>
        </p:nvSpPr>
        <p:spPr>
          <a:xfrm>
            <a:off x="4197096"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
          <p:cNvSpPr/>
          <p:nvPr/>
        </p:nvSpPr>
        <p:spPr>
          <a:xfrm>
            <a:off x="4407408"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
          <p:cNvSpPr/>
          <p:nvPr/>
        </p:nvSpPr>
        <p:spPr>
          <a:xfrm>
            <a:off x="4617720"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
          <p:cNvSpPr/>
          <p:nvPr/>
        </p:nvSpPr>
        <p:spPr>
          <a:xfrm>
            <a:off x="4828032"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
          <p:cNvSpPr/>
          <p:nvPr/>
        </p:nvSpPr>
        <p:spPr>
          <a:xfrm>
            <a:off x="5038344"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
          <p:cNvSpPr/>
          <p:nvPr/>
        </p:nvSpPr>
        <p:spPr>
          <a:xfrm>
            <a:off x="5248656" y="3331029"/>
            <a:ext cx="137160"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
          <p:cNvSpPr/>
          <p:nvPr/>
        </p:nvSpPr>
        <p:spPr>
          <a:xfrm>
            <a:off x="5458968" y="3331029"/>
            <a:ext cx="27432" cy="18288"/>
          </a:xfrm>
          <a:prstGeom prst="rect">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
          <p:cNvSpPr/>
          <p:nvPr/>
        </p:nvSpPr>
        <p:spPr>
          <a:xfrm>
            <a:off x="-621892" y="3173046"/>
            <a:ext cx="2011800" cy="25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5B4FC4"/>
              </a:buClr>
              <a:buSzPts val="1000"/>
              <a:buFont typeface="Noto Sans JP"/>
              <a:buNone/>
            </a:pPr>
            <a:r>
              <a:rPr b="1" i="0" lang="en-US" sz="1000" u="none" cap="none" strike="noStrike">
                <a:solidFill>
                  <a:srgbClr val="5B4FC4"/>
                </a:solidFill>
                <a:latin typeface="Noto Sans JP"/>
                <a:ea typeface="Noto Sans JP"/>
                <a:cs typeface="Noto Sans JP"/>
                <a:sym typeface="Noto Sans JP"/>
              </a:rPr>
              <a:t>ラクシリョ 10万円/月</a:t>
            </a:r>
            <a:endParaRPr b="0" i="0" sz="1000" u="none" cap="none" strike="noStrike">
              <a:solidFill>
                <a:schemeClr val="dk1"/>
              </a:solidFill>
              <a:latin typeface="Calibri"/>
              <a:ea typeface="Calibri"/>
              <a:cs typeface="Calibri"/>
              <a:sym typeface="Calibri"/>
            </a:endParaRPr>
          </a:p>
        </p:txBody>
      </p:sp>
      <p:sp>
        <p:nvSpPr>
          <p:cNvPr id="151" name="Google Shape;151;p9"/>
          <p:cNvSpPr/>
          <p:nvPr/>
        </p:nvSpPr>
        <p:spPr>
          <a:xfrm>
            <a:off x="1684325" y="3511296"/>
            <a:ext cx="362102" cy="420624"/>
          </a:xfrm>
          <a:prstGeom prst="roundRect">
            <a:avLst>
              <a:gd fmla="val 15152" name="adj"/>
            </a:avLst>
          </a:prstGeom>
          <a:solidFill>
            <a:srgbClr val="E0E0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
          <p:cNvSpPr/>
          <p:nvPr/>
        </p:nvSpPr>
        <p:spPr>
          <a:xfrm>
            <a:off x="1556825" y="3397000"/>
            <a:ext cx="61710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1200"/>
              <a:buFont typeface="Noto Sans JP"/>
              <a:buNone/>
            </a:pPr>
            <a:r>
              <a:rPr b="1" i="0" lang="en-US" sz="1200" u="none" cap="none" strike="noStrike">
                <a:solidFill>
                  <a:srgbClr val="888899"/>
                </a:solidFill>
                <a:latin typeface="Noto Sans JP"/>
                <a:ea typeface="Noto Sans JP"/>
                <a:cs typeface="Noto Sans JP"/>
                <a:sym typeface="Noto Sans JP"/>
              </a:rPr>
              <a:t>7万円</a:t>
            </a:r>
            <a:endParaRPr b="0" i="0" sz="1200" u="none" cap="none" strike="noStrike">
              <a:solidFill>
                <a:schemeClr val="dk1"/>
              </a:solidFill>
              <a:latin typeface="Calibri"/>
              <a:ea typeface="Calibri"/>
              <a:cs typeface="Calibri"/>
              <a:sym typeface="Calibri"/>
            </a:endParaRPr>
          </a:p>
        </p:txBody>
      </p:sp>
      <p:sp>
        <p:nvSpPr>
          <p:cNvPr id="153" name="Google Shape;153;p9"/>
          <p:cNvSpPr/>
          <p:nvPr/>
        </p:nvSpPr>
        <p:spPr>
          <a:xfrm>
            <a:off x="1463040" y="3977640"/>
            <a:ext cx="804672"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1100"/>
              <a:buFont typeface="Noto Sans JP"/>
              <a:buNone/>
            </a:pPr>
            <a:r>
              <a:rPr b="1" i="0" lang="en-US" sz="1100" u="none" cap="none" strike="noStrike">
                <a:solidFill>
                  <a:srgbClr val="888899"/>
                </a:solidFill>
                <a:latin typeface="Noto Sans JP"/>
                <a:ea typeface="Noto Sans JP"/>
                <a:cs typeface="Noto Sans JP"/>
                <a:sym typeface="Noto Sans JP"/>
              </a:rPr>
              <a:t>1人</a:t>
            </a:r>
            <a:endParaRPr b="0" i="0" sz="1100" u="none" cap="none" strike="noStrike">
              <a:solidFill>
                <a:schemeClr val="dk1"/>
              </a:solidFill>
              <a:latin typeface="Calibri"/>
              <a:ea typeface="Calibri"/>
              <a:cs typeface="Calibri"/>
              <a:sym typeface="Calibri"/>
            </a:endParaRPr>
          </a:p>
        </p:txBody>
      </p:sp>
      <p:sp>
        <p:nvSpPr>
          <p:cNvPr id="154" name="Google Shape;154;p9"/>
          <p:cNvSpPr/>
          <p:nvPr/>
        </p:nvSpPr>
        <p:spPr>
          <a:xfrm>
            <a:off x="2488997" y="3090672"/>
            <a:ext cx="362102" cy="841248"/>
          </a:xfrm>
          <a:prstGeom prst="roundRect">
            <a:avLst>
              <a:gd fmla="val 15152" name="adj"/>
            </a:avLst>
          </a:prstGeom>
          <a:solidFill>
            <a:srgbClr val="8888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9"/>
          <p:cNvSpPr/>
          <p:nvPr/>
        </p:nvSpPr>
        <p:spPr>
          <a:xfrm>
            <a:off x="2525573" y="3506724"/>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9"/>
          <p:cNvSpPr/>
          <p:nvPr/>
        </p:nvSpPr>
        <p:spPr>
          <a:xfrm>
            <a:off x="2267712" y="2816352"/>
            <a:ext cx="804672"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14万円</a:t>
            </a:r>
            <a:endParaRPr b="0" i="0" sz="1200" u="none" cap="none" strike="noStrike">
              <a:solidFill>
                <a:schemeClr val="dk1"/>
              </a:solidFill>
              <a:latin typeface="Calibri"/>
              <a:ea typeface="Calibri"/>
              <a:cs typeface="Calibri"/>
              <a:sym typeface="Calibri"/>
            </a:endParaRPr>
          </a:p>
        </p:txBody>
      </p:sp>
      <p:sp>
        <p:nvSpPr>
          <p:cNvPr id="157" name="Google Shape;157;p9"/>
          <p:cNvSpPr/>
          <p:nvPr/>
        </p:nvSpPr>
        <p:spPr>
          <a:xfrm>
            <a:off x="2267712" y="3977640"/>
            <a:ext cx="804672"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1100"/>
              <a:buFont typeface="Noto Sans JP"/>
              <a:buNone/>
            </a:pPr>
            <a:r>
              <a:rPr b="1" i="0" lang="en-US" sz="1100" u="none" cap="none" strike="noStrike">
                <a:solidFill>
                  <a:srgbClr val="888899"/>
                </a:solidFill>
                <a:latin typeface="Noto Sans JP"/>
                <a:ea typeface="Noto Sans JP"/>
                <a:cs typeface="Noto Sans JP"/>
                <a:sym typeface="Noto Sans JP"/>
              </a:rPr>
              <a:t>2人</a:t>
            </a:r>
            <a:endParaRPr b="0" i="0" sz="1100" u="none" cap="none" strike="noStrike">
              <a:solidFill>
                <a:schemeClr val="dk1"/>
              </a:solidFill>
              <a:latin typeface="Calibri"/>
              <a:ea typeface="Calibri"/>
              <a:cs typeface="Calibri"/>
              <a:sym typeface="Calibri"/>
            </a:endParaRPr>
          </a:p>
        </p:txBody>
      </p:sp>
      <p:sp>
        <p:nvSpPr>
          <p:cNvPr id="158" name="Google Shape;158;p9"/>
          <p:cNvSpPr/>
          <p:nvPr/>
        </p:nvSpPr>
        <p:spPr>
          <a:xfrm>
            <a:off x="3293669" y="2670048"/>
            <a:ext cx="362102" cy="1261872"/>
          </a:xfrm>
          <a:prstGeom prst="roundRect">
            <a:avLst>
              <a:gd fmla="val 15152" name="adj"/>
            </a:avLst>
          </a:prstGeom>
          <a:solidFill>
            <a:srgbClr val="8888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
          <p:cNvSpPr/>
          <p:nvPr/>
        </p:nvSpPr>
        <p:spPr>
          <a:xfrm>
            <a:off x="3330245" y="3506724"/>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
          <p:cNvSpPr/>
          <p:nvPr/>
        </p:nvSpPr>
        <p:spPr>
          <a:xfrm>
            <a:off x="3330245" y="3086100"/>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9"/>
          <p:cNvSpPr/>
          <p:nvPr/>
        </p:nvSpPr>
        <p:spPr>
          <a:xfrm>
            <a:off x="3072384" y="2395728"/>
            <a:ext cx="804672"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21万円</a:t>
            </a:r>
            <a:endParaRPr b="0" i="0" sz="1200" u="none" cap="none" strike="noStrike">
              <a:solidFill>
                <a:schemeClr val="dk1"/>
              </a:solidFill>
              <a:latin typeface="Calibri"/>
              <a:ea typeface="Calibri"/>
              <a:cs typeface="Calibri"/>
              <a:sym typeface="Calibri"/>
            </a:endParaRPr>
          </a:p>
        </p:txBody>
      </p:sp>
      <p:sp>
        <p:nvSpPr>
          <p:cNvPr id="162" name="Google Shape;162;p9"/>
          <p:cNvSpPr/>
          <p:nvPr/>
        </p:nvSpPr>
        <p:spPr>
          <a:xfrm>
            <a:off x="3072384" y="3977640"/>
            <a:ext cx="804672"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1100"/>
              <a:buFont typeface="Noto Sans JP"/>
              <a:buNone/>
            </a:pPr>
            <a:r>
              <a:rPr b="1" i="0" lang="en-US" sz="1100" u="none" cap="none" strike="noStrike">
                <a:solidFill>
                  <a:srgbClr val="888899"/>
                </a:solidFill>
                <a:latin typeface="Noto Sans JP"/>
                <a:ea typeface="Noto Sans JP"/>
                <a:cs typeface="Noto Sans JP"/>
                <a:sym typeface="Noto Sans JP"/>
              </a:rPr>
              <a:t>3人</a:t>
            </a:r>
            <a:endParaRPr b="0" i="0" sz="1100" u="none" cap="none" strike="noStrike">
              <a:solidFill>
                <a:schemeClr val="dk1"/>
              </a:solidFill>
              <a:latin typeface="Calibri"/>
              <a:ea typeface="Calibri"/>
              <a:cs typeface="Calibri"/>
              <a:sym typeface="Calibri"/>
            </a:endParaRPr>
          </a:p>
        </p:txBody>
      </p:sp>
      <p:sp>
        <p:nvSpPr>
          <p:cNvPr id="163" name="Google Shape;163;p9"/>
          <p:cNvSpPr/>
          <p:nvPr/>
        </p:nvSpPr>
        <p:spPr>
          <a:xfrm>
            <a:off x="4098341" y="2249424"/>
            <a:ext cx="362102" cy="1682496"/>
          </a:xfrm>
          <a:prstGeom prst="roundRect">
            <a:avLst>
              <a:gd fmla="val 15152" name="adj"/>
            </a:avLst>
          </a:prstGeom>
          <a:solidFill>
            <a:srgbClr val="8888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9"/>
          <p:cNvSpPr/>
          <p:nvPr/>
        </p:nvSpPr>
        <p:spPr>
          <a:xfrm>
            <a:off x="4134917" y="3506724"/>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
          <p:cNvSpPr/>
          <p:nvPr/>
        </p:nvSpPr>
        <p:spPr>
          <a:xfrm>
            <a:off x="4134917" y="3086100"/>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9"/>
          <p:cNvSpPr/>
          <p:nvPr/>
        </p:nvSpPr>
        <p:spPr>
          <a:xfrm>
            <a:off x="4134917" y="2665476"/>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9"/>
          <p:cNvSpPr/>
          <p:nvPr/>
        </p:nvSpPr>
        <p:spPr>
          <a:xfrm>
            <a:off x="3877056" y="1975104"/>
            <a:ext cx="804672"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28万円</a:t>
            </a:r>
            <a:endParaRPr b="0" i="0" sz="1200" u="none" cap="none" strike="noStrike">
              <a:solidFill>
                <a:schemeClr val="dk1"/>
              </a:solidFill>
              <a:latin typeface="Calibri"/>
              <a:ea typeface="Calibri"/>
              <a:cs typeface="Calibri"/>
              <a:sym typeface="Calibri"/>
            </a:endParaRPr>
          </a:p>
        </p:txBody>
      </p:sp>
      <p:sp>
        <p:nvSpPr>
          <p:cNvPr id="168" name="Google Shape;168;p9"/>
          <p:cNvSpPr/>
          <p:nvPr/>
        </p:nvSpPr>
        <p:spPr>
          <a:xfrm>
            <a:off x="3877056" y="3977640"/>
            <a:ext cx="804672"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1100"/>
              <a:buFont typeface="Noto Sans JP"/>
              <a:buNone/>
            </a:pPr>
            <a:r>
              <a:rPr b="1" i="0" lang="en-US" sz="1100" u="none" cap="none" strike="noStrike">
                <a:solidFill>
                  <a:srgbClr val="888899"/>
                </a:solidFill>
                <a:latin typeface="Noto Sans JP"/>
                <a:ea typeface="Noto Sans JP"/>
                <a:cs typeface="Noto Sans JP"/>
                <a:sym typeface="Noto Sans JP"/>
              </a:rPr>
              <a:t>4人</a:t>
            </a:r>
            <a:endParaRPr b="0" i="0" sz="1100" u="none" cap="none" strike="noStrike">
              <a:solidFill>
                <a:schemeClr val="dk1"/>
              </a:solidFill>
              <a:latin typeface="Calibri"/>
              <a:ea typeface="Calibri"/>
              <a:cs typeface="Calibri"/>
              <a:sym typeface="Calibri"/>
            </a:endParaRPr>
          </a:p>
        </p:txBody>
      </p:sp>
      <p:sp>
        <p:nvSpPr>
          <p:cNvPr id="169" name="Google Shape;169;p9"/>
          <p:cNvSpPr/>
          <p:nvPr/>
        </p:nvSpPr>
        <p:spPr>
          <a:xfrm>
            <a:off x="4903013" y="1828800"/>
            <a:ext cx="362102" cy="2103120"/>
          </a:xfrm>
          <a:prstGeom prst="roundRect">
            <a:avLst>
              <a:gd fmla="val 15152" name="adj"/>
            </a:avLst>
          </a:prstGeom>
          <a:solidFill>
            <a:srgbClr val="8888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
          <p:cNvSpPr/>
          <p:nvPr/>
        </p:nvSpPr>
        <p:spPr>
          <a:xfrm>
            <a:off x="4939589" y="3506724"/>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
          <p:cNvSpPr/>
          <p:nvPr/>
        </p:nvSpPr>
        <p:spPr>
          <a:xfrm>
            <a:off x="4939589" y="3086100"/>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9"/>
          <p:cNvSpPr/>
          <p:nvPr/>
        </p:nvSpPr>
        <p:spPr>
          <a:xfrm>
            <a:off x="4939589" y="2665476"/>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9"/>
          <p:cNvSpPr/>
          <p:nvPr/>
        </p:nvSpPr>
        <p:spPr>
          <a:xfrm>
            <a:off x="4939589" y="2244852"/>
            <a:ext cx="288950" cy="9144"/>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9"/>
          <p:cNvSpPr/>
          <p:nvPr/>
        </p:nvSpPr>
        <p:spPr>
          <a:xfrm>
            <a:off x="4681728" y="1554480"/>
            <a:ext cx="804672" cy="2560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35万円</a:t>
            </a:r>
            <a:endParaRPr b="0" i="0" sz="1200" u="none" cap="none" strike="noStrike">
              <a:solidFill>
                <a:schemeClr val="dk1"/>
              </a:solidFill>
              <a:latin typeface="Calibri"/>
              <a:ea typeface="Calibri"/>
              <a:cs typeface="Calibri"/>
              <a:sym typeface="Calibri"/>
            </a:endParaRPr>
          </a:p>
        </p:txBody>
      </p:sp>
      <p:sp>
        <p:nvSpPr>
          <p:cNvPr id="175" name="Google Shape;175;p9"/>
          <p:cNvSpPr/>
          <p:nvPr/>
        </p:nvSpPr>
        <p:spPr>
          <a:xfrm>
            <a:off x="4681728" y="3977640"/>
            <a:ext cx="804672"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1100"/>
              <a:buFont typeface="Noto Sans JP"/>
              <a:buNone/>
            </a:pPr>
            <a:r>
              <a:rPr b="1" i="0" lang="en-US" sz="1100" u="none" cap="none" strike="noStrike">
                <a:solidFill>
                  <a:srgbClr val="888899"/>
                </a:solidFill>
                <a:latin typeface="Noto Sans JP"/>
                <a:ea typeface="Noto Sans JP"/>
                <a:cs typeface="Noto Sans JP"/>
                <a:sym typeface="Noto Sans JP"/>
              </a:rPr>
              <a:t>5人</a:t>
            </a:r>
            <a:endParaRPr b="0" i="0" sz="1100" u="none" cap="none" strike="noStrike">
              <a:solidFill>
                <a:schemeClr val="dk1"/>
              </a:solidFill>
              <a:latin typeface="Calibri"/>
              <a:ea typeface="Calibri"/>
              <a:cs typeface="Calibri"/>
              <a:sym typeface="Calibri"/>
            </a:endParaRPr>
          </a:p>
        </p:txBody>
      </p:sp>
      <p:sp>
        <p:nvSpPr>
          <p:cNvPr id="176" name="Google Shape;176;p9"/>
          <p:cNvSpPr/>
          <p:nvPr/>
        </p:nvSpPr>
        <p:spPr>
          <a:xfrm>
            <a:off x="1463040" y="4206240"/>
            <a:ext cx="4023360" cy="20116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88899"/>
              </a:buClr>
              <a:buSzPts val="900"/>
              <a:buFont typeface="Noto Sans JP"/>
              <a:buNone/>
            </a:pPr>
            <a:r>
              <a:rPr b="0" i="0" lang="en-US" sz="900" u="none" cap="none" strike="noStrike">
                <a:solidFill>
                  <a:srgbClr val="888899"/>
                </a:solidFill>
                <a:latin typeface="Noto Sans JP"/>
                <a:ea typeface="Noto Sans JP"/>
                <a:cs typeface="Noto Sans JP"/>
                <a:sym typeface="Noto Sans JP"/>
              </a:rPr>
              <a:t>資料作成に関わる人数</a:t>
            </a:r>
            <a:endParaRPr b="0" i="0" sz="900" u="none" cap="none" strike="noStrike">
              <a:solidFill>
                <a:schemeClr val="dk1"/>
              </a:solidFill>
              <a:latin typeface="Calibri"/>
              <a:ea typeface="Calibri"/>
              <a:cs typeface="Calibri"/>
              <a:sym typeface="Calibri"/>
            </a:endParaRPr>
          </a:p>
        </p:txBody>
      </p:sp>
      <p:sp>
        <p:nvSpPr>
          <p:cNvPr id="177" name="Google Shape;177;p9"/>
          <p:cNvSpPr/>
          <p:nvPr/>
        </p:nvSpPr>
        <p:spPr>
          <a:xfrm>
            <a:off x="1394449" y="1476699"/>
            <a:ext cx="2892900" cy="384000"/>
          </a:xfrm>
          <a:prstGeom prst="roundRect">
            <a:avLst>
              <a:gd fmla="val 40000" name="adj"/>
            </a:avLst>
          </a:prstGeom>
          <a:solidFill>
            <a:srgbClr val="EDEAF7"/>
          </a:solidFill>
          <a:ln cap="flat" cmpd="sng" w="15225">
            <a:solidFill>
              <a:srgbClr val="5B4FC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9"/>
          <p:cNvSpPr/>
          <p:nvPr/>
        </p:nvSpPr>
        <p:spPr>
          <a:xfrm>
            <a:off x="1604750" y="1508800"/>
            <a:ext cx="2377500" cy="466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5B4FC4"/>
              </a:buClr>
              <a:buSzPts val="1100"/>
              <a:buFont typeface="Noto Sans JP"/>
              <a:buNone/>
            </a:pPr>
            <a:r>
              <a:rPr b="1" lang="en-US" sz="1100">
                <a:solidFill>
                  <a:srgbClr val="5B4FC4"/>
                </a:solidFill>
                <a:latin typeface="Noto Sans JP"/>
                <a:ea typeface="Noto Sans JP"/>
                <a:cs typeface="Noto Sans JP"/>
                <a:sym typeface="Noto Sans JP"/>
              </a:rPr>
              <a:t>1人分の人件費以下で、チーム全員の資料作成をまるごと巻き取り</a:t>
            </a:r>
            <a:endParaRPr sz="11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5B4FC4"/>
              </a:buClr>
              <a:buSzPts val="1100"/>
              <a:buFont typeface="Noto Sans JP"/>
              <a:buNone/>
            </a:pPr>
            <a:r>
              <a:t/>
            </a:r>
            <a:endParaRPr b="1" sz="1100">
              <a:solidFill>
                <a:srgbClr val="5B4FC4"/>
              </a:solidFill>
              <a:latin typeface="Noto Sans JP"/>
              <a:ea typeface="Noto Sans JP"/>
              <a:cs typeface="Noto Sans JP"/>
              <a:sym typeface="Noto Sans JP"/>
            </a:endParaRPr>
          </a:p>
        </p:txBody>
      </p:sp>
      <p:sp>
        <p:nvSpPr>
          <p:cNvPr id="179" name="Google Shape;179;p9"/>
          <p:cNvSpPr/>
          <p:nvPr/>
        </p:nvSpPr>
        <p:spPr>
          <a:xfrm>
            <a:off x="923540" y="4617720"/>
            <a:ext cx="4114800" cy="183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99"/>
              </a:buClr>
              <a:buSzPts val="800"/>
              <a:buFont typeface="Noto Sans JP"/>
              <a:buNone/>
            </a:pPr>
            <a:r>
              <a:rPr b="1" i="0" lang="en-US" sz="800" u="none" cap="none" strike="noStrike">
                <a:solidFill>
                  <a:srgbClr val="3D3494"/>
                </a:solidFill>
                <a:latin typeface="Noto Sans JP"/>
                <a:ea typeface="Noto Sans JP"/>
                <a:cs typeface="Noto Sans JP"/>
                <a:sym typeface="Noto Sans JP"/>
              </a:rPr>
              <a:t>※ 1人あたり月10〜20h × 時給3,000〜5,000円で試算</a:t>
            </a:r>
            <a:endParaRPr b="1" i="0" sz="800" u="none" cap="none" strike="noStrike">
              <a:solidFill>
                <a:srgbClr val="3D3494"/>
              </a:solidFill>
              <a:latin typeface="Calibri"/>
              <a:ea typeface="Calibri"/>
              <a:cs typeface="Calibri"/>
              <a:sym typeface="Calibri"/>
            </a:endParaRPr>
          </a:p>
        </p:txBody>
      </p:sp>
      <p:sp>
        <p:nvSpPr>
          <p:cNvPr id="180" name="Google Shape;180;p9"/>
          <p:cNvSpPr/>
          <p:nvPr/>
        </p:nvSpPr>
        <p:spPr>
          <a:xfrm>
            <a:off x="6126480" y="1371600"/>
            <a:ext cx="2560320" cy="2286000"/>
          </a:xfrm>
          <a:prstGeom prst="roundRect">
            <a:avLst>
              <a:gd fmla="val 14000" name="adj"/>
            </a:avLst>
          </a:prstGeom>
          <a:solidFill>
            <a:srgbClr val="5B4F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6126480" y="1554480"/>
            <a:ext cx="2560320" cy="27432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8B3DC"/>
              </a:buClr>
              <a:buSzPts val="1200"/>
              <a:buFont typeface="Noto Sans JP"/>
              <a:buNone/>
            </a:pPr>
            <a:r>
              <a:rPr b="0" i="0" lang="en-US" sz="1200" u="none" cap="none" strike="noStrike">
                <a:solidFill>
                  <a:srgbClr val="B8B3DC"/>
                </a:solidFill>
                <a:latin typeface="Noto Sans JP"/>
                <a:ea typeface="Noto Sans JP"/>
                <a:cs typeface="Noto Sans JP"/>
                <a:sym typeface="Noto Sans JP"/>
              </a:rPr>
              <a:t>ラクシリョなら</a:t>
            </a:r>
            <a:endParaRPr b="0" i="0" sz="1200" u="none" cap="none" strike="noStrike">
              <a:solidFill>
                <a:schemeClr val="dk1"/>
              </a:solidFill>
              <a:latin typeface="Calibri"/>
              <a:ea typeface="Calibri"/>
              <a:cs typeface="Calibri"/>
              <a:sym typeface="Calibri"/>
            </a:endParaRPr>
          </a:p>
        </p:txBody>
      </p:sp>
      <p:sp>
        <p:nvSpPr>
          <p:cNvPr id="182" name="Google Shape;182;p9"/>
          <p:cNvSpPr/>
          <p:nvPr/>
        </p:nvSpPr>
        <p:spPr>
          <a:xfrm>
            <a:off x="6126480" y="1828800"/>
            <a:ext cx="2560320" cy="77724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Noto Sans JP"/>
              <a:buNone/>
            </a:pPr>
            <a:r>
              <a:rPr b="0" i="0" lang="en-US" sz="1800" u="none" cap="none" strike="noStrike">
                <a:solidFill>
                  <a:srgbClr val="FFFFFF"/>
                </a:solidFill>
                <a:latin typeface="Noto Sans JP"/>
                <a:ea typeface="Noto Sans JP"/>
                <a:cs typeface="Noto Sans JP"/>
                <a:sym typeface="Noto Sans JP"/>
              </a:rPr>
              <a:t>月 </a:t>
            </a:r>
            <a:r>
              <a:rPr b="1" i="0" lang="en-US" sz="4800" u="none" cap="none" strike="noStrike">
                <a:solidFill>
                  <a:srgbClr val="FFFFFF"/>
                </a:solidFill>
                <a:latin typeface="Quattrocento Sans"/>
                <a:ea typeface="Quattrocento Sans"/>
                <a:cs typeface="Quattrocento Sans"/>
                <a:sym typeface="Quattrocento Sans"/>
              </a:rPr>
              <a:t>10</a:t>
            </a:r>
            <a:r>
              <a:rPr b="0" i="0" lang="en-US" sz="1800" u="none" cap="none" strike="noStrike">
                <a:solidFill>
                  <a:srgbClr val="FFFFFF"/>
                </a:solidFill>
                <a:latin typeface="Noto Sans JP"/>
                <a:ea typeface="Noto Sans JP"/>
                <a:cs typeface="Noto Sans JP"/>
                <a:sym typeface="Noto Sans JP"/>
              </a:rPr>
              <a:t> 万円</a:t>
            </a:r>
            <a:endParaRPr b="0" i="0" sz="1800" u="none" cap="none" strike="noStrike">
              <a:solidFill>
                <a:schemeClr val="dk1"/>
              </a:solidFill>
              <a:latin typeface="Calibri"/>
              <a:ea typeface="Calibri"/>
              <a:cs typeface="Calibri"/>
              <a:sym typeface="Calibri"/>
            </a:endParaRPr>
          </a:p>
        </p:txBody>
      </p:sp>
      <p:sp>
        <p:nvSpPr>
          <p:cNvPr id="183" name="Google Shape;183;p9"/>
          <p:cNvSpPr/>
          <p:nvPr/>
        </p:nvSpPr>
        <p:spPr>
          <a:xfrm>
            <a:off x="6309360" y="2697480"/>
            <a:ext cx="2194560" cy="640080"/>
          </a:xfrm>
          <a:prstGeom prst="rect">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D4D0EE"/>
              </a:buClr>
              <a:buSzPts val="1100"/>
              <a:buFont typeface="Noto Sans JP"/>
              <a:buNone/>
            </a:pPr>
            <a:r>
              <a:rPr b="0" i="0" lang="en-US" sz="1100" u="none" cap="none" strike="noStrike">
                <a:solidFill>
                  <a:srgbClr val="D4D0EE"/>
                </a:solidFill>
                <a:latin typeface="Noto Sans JP"/>
                <a:ea typeface="Noto Sans JP"/>
                <a:cs typeface="Noto Sans JP"/>
                <a:sym typeface="Noto Sans JP"/>
              </a:rPr>
              <a:t>何人で使っても、何枚作っても</a:t>
            </a:r>
            <a:endParaRPr b="0" i="0" sz="110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Clr>
                <a:srgbClr val="D4D0EE"/>
              </a:buClr>
              <a:buSzPts val="1100"/>
              <a:buFont typeface="Noto Sans JP"/>
              <a:buNone/>
            </a:pPr>
            <a:r>
              <a:rPr b="0" i="0" lang="en-US" sz="1100" u="none" cap="none" strike="noStrike">
                <a:solidFill>
                  <a:srgbClr val="D4D0EE"/>
                </a:solidFill>
                <a:latin typeface="Noto Sans JP"/>
                <a:ea typeface="Noto Sans JP"/>
                <a:cs typeface="Noto Sans JP"/>
                <a:sym typeface="Noto Sans JP"/>
              </a:rPr>
              <a:t>月額は変わりません</a:t>
            </a:r>
            <a:endParaRPr b="0" i="0" sz="1100" u="none" cap="none" strike="noStrike">
              <a:solidFill>
                <a:schemeClr val="dk1"/>
              </a:solidFill>
              <a:latin typeface="Calibri"/>
              <a:ea typeface="Calibri"/>
              <a:cs typeface="Calibri"/>
              <a:sym typeface="Calibri"/>
            </a:endParaRPr>
          </a:p>
        </p:txBody>
      </p:sp>
      <p:sp>
        <p:nvSpPr>
          <p:cNvPr id="184" name="Google Shape;184;p9"/>
          <p:cNvSpPr/>
          <p:nvPr/>
        </p:nvSpPr>
        <p:spPr>
          <a:xfrm>
            <a:off x="6126480" y="3840480"/>
            <a:ext cx="2560320" cy="384048"/>
          </a:xfrm>
          <a:prstGeom prst="roundRect">
            <a:avLst>
              <a:gd fmla="val 28571" name="adj"/>
            </a:avLst>
          </a:prstGeom>
          <a:solidFill>
            <a:srgbClr val="EDEA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6126480" y="3840480"/>
            <a:ext cx="2560200" cy="38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 人が増えるほど、差が開く</a:t>
            </a:r>
            <a:endParaRPr b="0" i="0" sz="1100" u="none" cap="none" strike="noStrike">
              <a:solidFill>
                <a:schemeClr val="dk1"/>
              </a:solidFill>
              <a:latin typeface="Calibri"/>
              <a:ea typeface="Calibri"/>
              <a:cs typeface="Calibri"/>
              <a:sym typeface="Calibri"/>
            </a:endParaRPr>
          </a:p>
        </p:txBody>
      </p:sp>
      <p:sp>
        <p:nvSpPr>
          <p:cNvPr id="186" name="Google Shape;186;p9"/>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6</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p:nvPr/>
        </p:nvSpPr>
        <p:spPr>
          <a:xfrm>
            <a:off x="822960" y="274320"/>
            <a:ext cx="457200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比較</a:t>
            </a:r>
            <a:endParaRPr b="0" i="0" sz="1100" u="none" cap="none" strike="noStrike">
              <a:solidFill>
                <a:schemeClr val="dk1"/>
              </a:solidFill>
              <a:latin typeface="Calibri"/>
              <a:ea typeface="Calibri"/>
              <a:cs typeface="Calibri"/>
              <a:sym typeface="Calibri"/>
            </a:endParaRPr>
          </a:p>
        </p:txBody>
      </p:sp>
      <p:sp>
        <p:nvSpPr>
          <p:cNvPr id="193" name="Google Shape;193;p10"/>
          <p:cNvSpPr/>
          <p:nvPr/>
        </p:nvSpPr>
        <p:spPr>
          <a:xfrm>
            <a:off x="822960" y="548640"/>
            <a:ext cx="7315200" cy="64008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2800"/>
              <a:buFont typeface="Noto Sans JP"/>
              <a:buNone/>
            </a:pPr>
            <a:r>
              <a:rPr b="1" i="0" lang="en-US" sz="2800" u="none" cap="none" strike="noStrike">
                <a:solidFill>
                  <a:srgbClr val="5B4FC4"/>
                </a:solidFill>
                <a:latin typeface="Noto Sans JP"/>
                <a:ea typeface="Noto Sans JP"/>
                <a:cs typeface="Noto Sans JP"/>
                <a:sym typeface="Noto Sans JP"/>
              </a:rPr>
              <a:t>他の選択肢との比較</a:t>
            </a:r>
            <a:endParaRPr b="0" i="0" sz="2800" u="none" cap="none" strike="noStrike">
              <a:solidFill>
                <a:schemeClr val="dk1"/>
              </a:solidFill>
              <a:latin typeface="Calibri"/>
              <a:ea typeface="Calibri"/>
              <a:cs typeface="Calibri"/>
              <a:sym typeface="Calibri"/>
            </a:endParaRPr>
          </a:p>
        </p:txBody>
      </p:sp>
      <p:graphicFrame>
        <p:nvGraphicFramePr>
          <p:cNvPr id="194" name="Google Shape;194;p10"/>
          <p:cNvGraphicFramePr/>
          <p:nvPr/>
        </p:nvGraphicFramePr>
        <p:xfrm>
          <a:off x="822938" y="1463053"/>
          <a:ext cx="3000000" cy="3000000"/>
        </p:xfrm>
        <a:graphic>
          <a:graphicData uri="http://schemas.openxmlformats.org/drawingml/2006/table">
            <a:tbl>
              <a:tblPr>
                <a:noFill/>
                <a:tableStyleId>{AE6E9454-0D94-47E1-B6B0-6D4D1530F383}</a:tableStyleId>
              </a:tblPr>
              <a:tblGrid>
                <a:gridCol w="1280150"/>
                <a:gridCol w="1463050"/>
                <a:gridCol w="1463050"/>
                <a:gridCol w="1463050"/>
                <a:gridCol w="1645925"/>
              </a:tblGrid>
              <a:tr h="411475">
                <a:tc>
                  <a:txBody>
                    <a:bodyPr/>
                    <a:lstStyle/>
                    <a:p>
                      <a:pPr indent="0" lvl="0" marL="0" marR="0" rtl="0" algn="l">
                        <a:spcBef>
                          <a:spcPts val="0"/>
                        </a:spcBef>
                        <a:spcAft>
                          <a:spcPts val="0"/>
                        </a:spcAft>
                        <a:buClr>
                          <a:schemeClr val="dk1"/>
                        </a:buClr>
                        <a:buSzPts val="1000"/>
                        <a:buFont typeface="Calibri"/>
                        <a:buNone/>
                      </a:pPr>
                      <a:r>
                        <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3D3494"/>
                    </a:solidFill>
                  </a:tcPr>
                </a:tc>
                <a:tc>
                  <a:txBody>
                    <a:bodyPr/>
                    <a:lstStyle/>
                    <a:p>
                      <a:pPr indent="0" lvl="0" marL="0" marR="0" rtl="0" algn="l">
                        <a:spcBef>
                          <a:spcPts val="0"/>
                        </a:spcBef>
                        <a:spcAft>
                          <a:spcPts val="0"/>
                        </a:spcAft>
                        <a:buClr>
                          <a:srgbClr val="FFFFFF"/>
                        </a:buClr>
                        <a:buSzPts val="1000"/>
                        <a:buFont typeface="Calibri"/>
                        <a:buNone/>
                      </a:pPr>
                      <a:r>
                        <a:rPr b="1" lang="en-US" sz="1000" u="none" cap="none" strike="noStrike">
                          <a:solidFill>
                            <a:srgbClr val="FFFFFF"/>
                          </a:solidFill>
                        </a:rPr>
                        <a:t>自社で作る</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3D3494"/>
                    </a:solidFill>
                  </a:tcPr>
                </a:tc>
                <a:tc>
                  <a:txBody>
                    <a:bodyPr/>
                    <a:lstStyle/>
                    <a:p>
                      <a:pPr indent="0" lvl="0" marL="0" marR="0" rtl="0" algn="l">
                        <a:spcBef>
                          <a:spcPts val="0"/>
                        </a:spcBef>
                        <a:spcAft>
                          <a:spcPts val="0"/>
                        </a:spcAft>
                        <a:buClr>
                          <a:srgbClr val="FFFFFF"/>
                        </a:buClr>
                        <a:buSzPts val="1000"/>
                        <a:buFont typeface="Calibri"/>
                        <a:buNone/>
                      </a:pPr>
                      <a:r>
                        <a:rPr b="1" lang="en-US" sz="1000" u="none" cap="none" strike="noStrike">
                          <a:solidFill>
                            <a:srgbClr val="FFFFFF"/>
                          </a:solidFill>
                        </a:rPr>
                        <a:t>フリーランス</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3D3494"/>
                    </a:solidFill>
                  </a:tcPr>
                </a:tc>
                <a:tc>
                  <a:txBody>
                    <a:bodyPr/>
                    <a:lstStyle/>
                    <a:p>
                      <a:pPr indent="0" lvl="0" marL="0" marR="0" rtl="0" algn="l">
                        <a:spcBef>
                          <a:spcPts val="0"/>
                        </a:spcBef>
                        <a:spcAft>
                          <a:spcPts val="0"/>
                        </a:spcAft>
                        <a:buClr>
                          <a:srgbClr val="FFFFFF"/>
                        </a:buClr>
                        <a:buSzPts val="1000"/>
                        <a:buFont typeface="Calibri"/>
                        <a:buNone/>
                      </a:pPr>
                      <a:r>
                        <a:rPr b="1" lang="en-US" sz="1000" u="none" cap="none" strike="noStrike">
                          <a:solidFill>
                            <a:srgbClr val="FFFFFF"/>
                          </a:solidFill>
                        </a:rPr>
                        <a:t>代行サービス</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3D3494"/>
                    </a:solidFill>
                  </a:tcPr>
                </a:tc>
                <a:tc>
                  <a:txBody>
                    <a:bodyPr/>
                    <a:lstStyle/>
                    <a:p>
                      <a:pPr indent="0" lvl="0" marL="0" marR="0" rtl="0" algn="l">
                        <a:spcBef>
                          <a:spcPts val="0"/>
                        </a:spcBef>
                        <a:spcAft>
                          <a:spcPts val="0"/>
                        </a:spcAft>
                        <a:buClr>
                          <a:srgbClr val="FFFFFF"/>
                        </a:buClr>
                        <a:buSzPts val="1100"/>
                        <a:buFont typeface="Calibri"/>
                        <a:buNone/>
                      </a:pPr>
                      <a:r>
                        <a:rPr b="1" lang="en-US" sz="1100" u="none" cap="none" strike="noStrike">
                          <a:solidFill>
                            <a:srgbClr val="FFFFFF"/>
                          </a:solidFill>
                        </a:rPr>
                        <a:t>ラクシリョ</a:t>
                      </a:r>
                      <a:endParaRPr sz="11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5B4FC4"/>
                    </a:solidFill>
                  </a:tcPr>
                </a:tc>
              </a:tr>
              <a:tr h="411475">
                <a:tc>
                  <a:txBody>
                    <a:bodyPr/>
                    <a:lstStyle/>
                    <a:p>
                      <a:pPr indent="0" lvl="0" marL="0" marR="0" rtl="0" algn="l">
                        <a:spcBef>
                          <a:spcPts val="0"/>
                        </a:spcBef>
                        <a:spcAft>
                          <a:spcPts val="0"/>
                        </a:spcAft>
                        <a:buClr>
                          <a:srgbClr val="222233"/>
                        </a:buClr>
                        <a:buSzPts val="1000"/>
                        <a:buFont typeface="Calibri"/>
                        <a:buNone/>
                      </a:pPr>
                      <a:r>
                        <a:rPr b="1" lang="en-US" sz="1000" u="none" cap="none" strike="noStrike">
                          <a:solidFill>
                            <a:srgbClr val="222233"/>
                          </a:solidFill>
                        </a:rPr>
                        <a:t>月額コスト</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3〜10万/人</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数万〜/件</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数十万〜</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5B4FC4"/>
                        </a:buClr>
                        <a:buSzPts val="1000"/>
                        <a:buFont typeface="Calibri"/>
                        <a:buNone/>
                      </a:pPr>
                      <a:r>
                        <a:rPr b="1" lang="en-US" sz="1000">
                          <a:solidFill>
                            <a:srgbClr val="5B4FC4"/>
                          </a:solidFill>
                        </a:rPr>
                        <a:t>10万〜</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r>
              <a:tr h="411475">
                <a:tc>
                  <a:txBody>
                    <a:bodyPr/>
                    <a:lstStyle/>
                    <a:p>
                      <a:pPr indent="0" lvl="0" marL="0" marR="0" rtl="0" algn="l">
                        <a:spcBef>
                          <a:spcPts val="0"/>
                        </a:spcBef>
                        <a:spcAft>
                          <a:spcPts val="0"/>
                        </a:spcAft>
                        <a:buClr>
                          <a:srgbClr val="222233"/>
                        </a:buClr>
                        <a:buSzPts val="1000"/>
                        <a:buFont typeface="Calibri"/>
                        <a:buNone/>
                      </a:pPr>
                      <a:r>
                        <a:rPr b="1" lang="en-US" sz="1000" u="none" cap="none" strike="noStrike">
                          <a:solidFill>
                            <a:srgbClr val="222233"/>
                          </a:solidFill>
                        </a:rPr>
                        <a:t>納品速度</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稼働次第</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数日〜1週間</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24時間〜</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5B4FC4"/>
                        </a:buClr>
                        <a:buSzPts val="1000"/>
                        <a:buFont typeface="Calibri"/>
                        <a:buNone/>
                      </a:pPr>
                      <a:r>
                        <a:rPr b="1" lang="en-US" sz="1000">
                          <a:solidFill>
                            <a:srgbClr val="5B4FC4"/>
                          </a:solidFill>
                        </a:rPr>
                        <a:t>1〜2営業日</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r>
              <a:tr h="411475">
                <a:tc>
                  <a:txBody>
                    <a:bodyPr/>
                    <a:lstStyle/>
                    <a:p>
                      <a:pPr indent="0" lvl="0" marL="0" marR="0" rtl="0" algn="l">
                        <a:spcBef>
                          <a:spcPts val="0"/>
                        </a:spcBef>
                        <a:spcAft>
                          <a:spcPts val="0"/>
                        </a:spcAft>
                        <a:buClr>
                          <a:srgbClr val="222233"/>
                        </a:buClr>
                        <a:buSzPts val="1000"/>
                        <a:buFont typeface="Calibri"/>
                        <a:buNone/>
                      </a:pPr>
                      <a:r>
                        <a:rPr b="1" lang="en-US" sz="1000">
                          <a:solidFill>
                            <a:srgbClr val="222233"/>
                          </a:solidFill>
                        </a:rPr>
                        <a:t>追加料金</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工数比例</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対応困難</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コスト増</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5B4FC4"/>
                        </a:buClr>
                        <a:buSzPts val="1000"/>
                        <a:buFont typeface="Calibri"/>
                        <a:buNone/>
                      </a:pPr>
                      <a:r>
                        <a:rPr b="1" lang="en-US" sz="1000">
                          <a:solidFill>
                            <a:srgbClr val="5B4FC4"/>
                          </a:solidFill>
                        </a:rPr>
                        <a:t>なし（月額固定）</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r>
              <a:tr h="411475">
                <a:tc>
                  <a:txBody>
                    <a:bodyPr/>
                    <a:lstStyle/>
                    <a:p>
                      <a:pPr indent="0" lvl="0" marL="0" marR="0" rtl="0" algn="l">
                        <a:spcBef>
                          <a:spcPts val="0"/>
                        </a:spcBef>
                        <a:spcAft>
                          <a:spcPts val="0"/>
                        </a:spcAft>
                        <a:buClr>
                          <a:srgbClr val="222233"/>
                        </a:buClr>
                        <a:buSzPts val="1000"/>
                        <a:buFont typeface="Calibri"/>
                        <a:buNone/>
                      </a:pPr>
                      <a:r>
                        <a:rPr b="1" lang="en-US" sz="1000">
                          <a:solidFill>
                            <a:srgbClr val="222233"/>
                          </a:solidFill>
                        </a:rPr>
                        <a:t>デザイン・ブランド統一感</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属人的</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毎回指示</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毎回指示</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c>
                  <a:txBody>
                    <a:bodyPr/>
                    <a:lstStyle/>
                    <a:p>
                      <a:pPr indent="0" lvl="0" marL="0" marR="0" rtl="0" algn="ctr">
                        <a:spcBef>
                          <a:spcPts val="0"/>
                        </a:spcBef>
                        <a:spcAft>
                          <a:spcPts val="0"/>
                        </a:spcAft>
                        <a:buClr>
                          <a:srgbClr val="5B4FC4"/>
                        </a:buClr>
                        <a:buSzPts val="1000"/>
                        <a:buFont typeface="Calibri"/>
                        <a:buNone/>
                      </a:pPr>
                      <a:r>
                        <a:rPr b="1" lang="en-US" sz="1000" u="none" cap="none" strike="noStrike">
                          <a:solidFill>
                            <a:srgbClr val="5B4FC4"/>
                          </a:solidFill>
                        </a:rPr>
                        <a:t>自動準拠</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8F8FA"/>
                    </a:solidFill>
                  </a:tcPr>
                </a:tc>
              </a:tr>
              <a:tr h="411475">
                <a:tc>
                  <a:txBody>
                    <a:bodyPr/>
                    <a:lstStyle/>
                    <a:p>
                      <a:pPr indent="0" lvl="0" marL="0" marR="0" rtl="0" algn="l">
                        <a:spcBef>
                          <a:spcPts val="0"/>
                        </a:spcBef>
                        <a:spcAft>
                          <a:spcPts val="0"/>
                        </a:spcAft>
                        <a:buClr>
                          <a:srgbClr val="222233"/>
                        </a:buClr>
                        <a:buSzPts val="1000"/>
                        <a:buFont typeface="Calibri"/>
                        <a:buNone/>
                      </a:pPr>
                      <a:r>
                        <a:rPr b="1" lang="en-US" sz="1000" u="none" cap="none" strike="noStrike">
                          <a:solidFill>
                            <a:srgbClr val="222233"/>
                          </a:solidFill>
                        </a:rPr>
                        <a:t>依頼の手軽さ</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MTG調整</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222233"/>
                        </a:buClr>
                        <a:buSzPts val="1000"/>
                        <a:buFont typeface="Calibri"/>
                        <a:buNone/>
                      </a:pPr>
                      <a:r>
                        <a:rPr lang="en-US" sz="1000" u="none" cap="none" strike="noStrike">
                          <a:solidFill>
                            <a:srgbClr val="222233"/>
                          </a:solidFill>
                        </a:rPr>
                        <a:t>フォーム</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Clr>
                          <a:srgbClr val="5B4FC4"/>
                        </a:buClr>
                        <a:buSzPts val="1000"/>
                        <a:buFont typeface="Calibri"/>
                        <a:buNone/>
                      </a:pPr>
                      <a:r>
                        <a:rPr b="1" lang="en-US" sz="1000" u="none" cap="none" strike="noStrike">
                          <a:solidFill>
                            <a:srgbClr val="5B4FC4"/>
                          </a:solidFill>
                        </a:rPr>
                        <a:t>5分で完了</a:t>
                      </a:r>
                      <a:endParaRPr sz="1000" u="none" cap="none" strike="noStrike"/>
                    </a:p>
                  </a:txBody>
                  <a:tcPr marT="63500" marB="63500" marR="101600" marL="101600">
                    <a:lnL cap="flat" cmpd="sng" w="9525">
                      <a:solidFill>
                        <a:srgbClr val="E0E0E8"/>
                      </a:solidFill>
                      <a:prstDash val="solid"/>
                      <a:round/>
                      <a:headEnd len="sm" w="sm" type="none"/>
                      <a:tailEnd len="sm" w="sm" type="none"/>
                    </a:lnL>
                    <a:lnR cap="flat" cmpd="sng" w="9525">
                      <a:solidFill>
                        <a:srgbClr val="E0E0E8"/>
                      </a:solidFill>
                      <a:prstDash val="solid"/>
                      <a:round/>
                      <a:headEnd len="sm" w="sm" type="none"/>
                      <a:tailEnd len="sm" w="sm" type="none"/>
                    </a:lnR>
                    <a:lnT cap="flat" cmpd="sng" w="9525">
                      <a:solidFill>
                        <a:srgbClr val="E0E0E8"/>
                      </a:solidFill>
                      <a:prstDash val="solid"/>
                      <a:round/>
                      <a:headEnd len="sm" w="sm" type="none"/>
                      <a:tailEnd len="sm" w="sm" type="none"/>
                    </a:lnT>
                    <a:lnB cap="flat" cmpd="sng" w="9525">
                      <a:solidFill>
                        <a:srgbClr val="E0E0E8"/>
                      </a:solidFill>
                      <a:prstDash val="solid"/>
                      <a:round/>
                      <a:headEnd len="sm" w="sm" type="none"/>
                      <a:tailEnd len="sm" w="sm" type="none"/>
                    </a:lnB>
                    <a:solidFill>
                      <a:srgbClr val="FFFFFF"/>
                    </a:solidFill>
                  </a:tcPr>
                </a:tc>
              </a:tr>
            </a:tbl>
          </a:graphicData>
        </a:graphic>
      </p:graphicFrame>
      <p:sp>
        <p:nvSpPr>
          <p:cNvPr id="195" name="Google Shape;195;p10"/>
          <p:cNvSpPr/>
          <p:nvPr/>
        </p:nvSpPr>
        <p:spPr>
          <a:xfrm>
            <a:off x="822960" y="4206240"/>
            <a:ext cx="7498080" cy="3200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1200"/>
              <a:buFont typeface="Noto Sans JP"/>
              <a:buNone/>
            </a:pPr>
            <a:r>
              <a:rPr b="1" i="0" lang="en-US" sz="1200" u="none" cap="none" strike="noStrike">
                <a:solidFill>
                  <a:srgbClr val="5B4FC4"/>
                </a:solidFill>
                <a:latin typeface="Noto Sans JP"/>
                <a:ea typeface="Noto Sans JP"/>
                <a:cs typeface="Noto Sans JP"/>
                <a:sym typeface="Noto Sans JP"/>
              </a:rPr>
              <a:t>使うほど差が開く。枚数が増えてもコストが変わらないのはラクシリョだけ。</a:t>
            </a:r>
            <a:endParaRPr b="0" i="0" sz="1200" u="none" cap="none" strike="noStrike">
              <a:solidFill>
                <a:schemeClr val="dk1"/>
              </a:solidFill>
              <a:latin typeface="Calibri"/>
              <a:ea typeface="Calibri"/>
              <a:cs typeface="Calibri"/>
              <a:sym typeface="Calibri"/>
            </a:endParaRPr>
          </a:p>
        </p:txBody>
      </p:sp>
      <p:sp>
        <p:nvSpPr>
          <p:cNvPr id="196" name="Google Shape;196;p10"/>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8</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p:nvPr/>
        </p:nvSpPr>
        <p:spPr>
          <a:xfrm>
            <a:off x="822960" y="274320"/>
            <a:ext cx="45720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導入事例</a:t>
            </a:r>
            <a:endParaRPr b="0" i="0" sz="1100" u="none" cap="none" strike="noStrike">
              <a:solidFill>
                <a:schemeClr val="dk1"/>
              </a:solidFill>
              <a:latin typeface="Calibri"/>
              <a:ea typeface="Calibri"/>
              <a:cs typeface="Calibri"/>
              <a:sym typeface="Calibri"/>
            </a:endParaRPr>
          </a:p>
        </p:txBody>
      </p:sp>
      <p:sp>
        <p:nvSpPr>
          <p:cNvPr id="203" name="Google Shape;203;p11"/>
          <p:cNvSpPr/>
          <p:nvPr/>
        </p:nvSpPr>
        <p:spPr>
          <a:xfrm>
            <a:off x="822960" y="502920"/>
            <a:ext cx="7315200" cy="36576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22233"/>
              </a:buClr>
              <a:buSzPts val="1800"/>
              <a:buFont typeface="Noto Sans JP"/>
              <a:buNone/>
            </a:pPr>
            <a:r>
              <a:rPr b="1" i="0" lang="en-US" sz="1800" u="none" cap="none" strike="noStrike">
                <a:solidFill>
                  <a:srgbClr val="222233"/>
                </a:solidFill>
                <a:latin typeface="Noto Sans JP"/>
                <a:ea typeface="Noto Sans JP"/>
                <a:cs typeface="Noto Sans JP"/>
                <a:sym typeface="Noto Sans JP"/>
              </a:rPr>
              <a:t>ITシステム営業会社（従業員50名）</a:t>
            </a:r>
            <a:endParaRPr b="0" i="0" sz="1800" u="none" cap="none" strike="noStrike">
              <a:solidFill>
                <a:schemeClr val="dk1"/>
              </a:solidFill>
              <a:latin typeface="Calibri"/>
              <a:ea typeface="Calibri"/>
              <a:cs typeface="Calibri"/>
              <a:sym typeface="Calibri"/>
            </a:endParaRPr>
          </a:p>
        </p:txBody>
      </p:sp>
      <p:sp>
        <p:nvSpPr>
          <p:cNvPr id="204" name="Google Shape;204;p11"/>
          <p:cNvSpPr/>
          <p:nvPr/>
        </p:nvSpPr>
        <p:spPr>
          <a:xfrm>
            <a:off x="880000" y="1188725"/>
            <a:ext cx="3645900" cy="2893500"/>
          </a:xfrm>
          <a:prstGeom prst="roundRect">
            <a:avLst>
              <a:gd fmla="val 10294" name="adj"/>
            </a:avLst>
          </a:prstGeom>
          <a:solidFill>
            <a:srgbClr val="F3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1371600" y="1060704"/>
            <a:ext cx="2743200" cy="256032"/>
          </a:xfrm>
          <a:prstGeom prst="roundRect">
            <a:avLst>
              <a:gd fmla="val 35714" name="adj"/>
            </a:avLst>
          </a:prstGeom>
          <a:solidFill>
            <a:srgbClr val="8888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1371600" y="1060704"/>
            <a:ext cx="2743200"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900"/>
              <a:buFont typeface="Noto Sans JP"/>
              <a:buNone/>
            </a:pPr>
            <a:r>
              <a:rPr b="1" i="0" lang="en-US" sz="900" u="none" cap="none" strike="noStrike">
                <a:solidFill>
                  <a:srgbClr val="FFFFFF"/>
                </a:solidFill>
                <a:latin typeface="Noto Sans JP"/>
                <a:ea typeface="Noto Sans JP"/>
                <a:cs typeface="Noto Sans JP"/>
                <a:sym typeface="Noto Sans JP"/>
              </a:rPr>
              <a:t>受注率（%）</a:t>
            </a:r>
            <a:endParaRPr b="0" i="0" sz="900" u="none" cap="none" strike="noStrike">
              <a:solidFill>
                <a:schemeClr val="dk1"/>
              </a:solidFill>
              <a:latin typeface="Calibri"/>
              <a:ea typeface="Calibri"/>
              <a:cs typeface="Calibri"/>
              <a:sym typeface="Calibri"/>
            </a:endParaRPr>
          </a:p>
        </p:txBody>
      </p:sp>
      <p:pic>
        <p:nvPicPr>
          <p:cNvPr id="207" name="Google Shape;207;p11"/>
          <p:cNvPicPr preferRelativeResize="0"/>
          <p:nvPr/>
        </p:nvPicPr>
        <p:blipFill rotWithShape="1">
          <a:blip r:embed="rId3">
            <a:alphaModFix/>
          </a:blip>
          <a:srcRect b="0" l="0" r="0" t="0"/>
          <a:stretch/>
        </p:blipFill>
        <p:spPr>
          <a:xfrm>
            <a:off x="1097280" y="1965960"/>
            <a:ext cx="3291900" cy="1463100"/>
          </a:xfrm>
          <a:prstGeom prst="rect">
            <a:avLst/>
          </a:prstGeom>
          <a:noFill/>
          <a:ln>
            <a:noFill/>
          </a:ln>
        </p:spPr>
      </p:pic>
      <p:sp>
        <p:nvSpPr>
          <p:cNvPr id="208" name="Google Shape;208;p11"/>
          <p:cNvSpPr/>
          <p:nvPr/>
        </p:nvSpPr>
        <p:spPr>
          <a:xfrm>
            <a:off x="1591056" y="2404872"/>
            <a:ext cx="987552"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22233"/>
              </a:buClr>
              <a:buSzPts val="1400"/>
              <a:buFont typeface="Quattrocento Sans"/>
              <a:buNone/>
            </a:pPr>
            <a:r>
              <a:rPr b="1" i="0" lang="en-US" sz="1400" u="none" cap="none" strike="noStrike">
                <a:solidFill>
                  <a:srgbClr val="222233"/>
                </a:solidFill>
                <a:latin typeface="Quattrocento Sans"/>
                <a:ea typeface="Quattrocento Sans"/>
                <a:cs typeface="Quattrocento Sans"/>
                <a:sym typeface="Quattrocento Sans"/>
              </a:rPr>
              <a:t>18%</a:t>
            </a:r>
            <a:endParaRPr b="0" i="0" sz="1400" u="none" cap="none" strike="noStrike">
              <a:solidFill>
                <a:schemeClr val="dk1"/>
              </a:solidFill>
              <a:latin typeface="Calibri"/>
              <a:ea typeface="Calibri"/>
              <a:cs typeface="Calibri"/>
              <a:sym typeface="Calibri"/>
            </a:endParaRPr>
          </a:p>
        </p:txBody>
      </p:sp>
      <p:sp>
        <p:nvSpPr>
          <p:cNvPr id="209" name="Google Shape;209;p11"/>
          <p:cNvSpPr/>
          <p:nvPr/>
        </p:nvSpPr>
        <p:spPr>
          <a:xfrm>
            <a:off x="2907792" y="1920240"/>
            <a:ext cx="987552"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400"/>
              <a:buFont typeface="Quattrocento Sans"/>
              <a:buNone/>
            </a:pPr>
            <a:r>
              <a:rPr b="1" i="0" lang="en-US" sz="1400" u="none" cap="none" strike="noStrike">
                <a:solidFill>
                  <a:srgbClr val="5B4FC4"/>
                </a:solidFill>
                <a:latin typeface="Quattrocento Sans"/>
                <a:ea typeface="Quattrocento Sans"/>
                <a:cs typeface="Quattrocento Sans"/>
                <a:sym typeface="Quattrocento Sans"/>
              </a:rPr>
              <a:t>38%</a:t>
            </a:r>
            <a:endParaRPr b="0" i="0" sz="1400" u="none" cap="none" strike="noStrike">
              <a:solidFill>
                <a:schemeClr val="dk1"/>
              </a:solidFill>
              <a:latin typeface="Calibri"/>
              <a:ea typeface="Calibri"/>
              <a:cs typeface="Calibri"/>
              <a:sym typeface="Calibri"/>
            </a:endParaRPr>
          </a:p>
        </p:txBody>
      </p:sp>
      <p:sp>
        <p:nvSpPr>
          <p:cNvPr id="210" name="Google Shape;210;p11"/>
          <p:cNvSpPr/>
          <p:nvPr/>
        </p:nvSpPr>
        <p:spPr>
          <a:xfrm>
            <a:off x="1591056" y="3429000"/>
            <a:ext cx="987552"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888899"/>
              </a:buClr>
              <a:buSzPts val="1000"/>
              <a:buFont typeface="Noto Sans JP"/>
              <a:buNone/>
            </a:pPr>
            <a:r>
              <a:rPr b="1" i="0" lang="en-US" sz="1000" u="none" cap="none" strike="noStrike">
                <a:solidFill>
                  <a:srgbClr val="888899"/>
                </a:solidFill>
                <a:latin typeface="Noto Sans JP"/>
                <a:ea typeface="Noto Sans JP"/>
                <a:cs typeface="Noto Sans JP"/>
                <a:sym typeface="Noto Sans JP"/>
              </a:rPr>
              <a:t>導入前</a:t>
            </a:r>
            <a:endParaRPr b="0" i="0" sz="1000" u="none" cap="none" strike="noStrike">
              <a:solidFill>
                <a:schemeClr val="dk1"/>
              </a:solidFill>
              <a:latin typeface="Calibri"/>
              <a:ea typeface="Calibri"/>
              <a:cs typeface="Calibri"/>
              <a:sym typeface="Calibri"/>
            </a:endParaRPr>
          </a:p>
        </p:txBody>
      </p:sp>
      <p:sp>
        <p:nvSpPr>
          <p:cNvPr id="211" name="Google Shape;211;p11"/>
          <p:cNvSpPr/>
          <p:nvPr/>
        </p:nvSpPr>
        <p:spPr>
          <a:xfrm>
            <a:off x="2907792" y="3429000"/>
            <a:ext cx="987552" cy="27432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000"/>
              <a:buFont typeface="Noto Sans JP"/>
              <a:buNone/>
            </a:pPr>
            <a:r>
              <a:rPr b="1" i="0" lang="en-US" sz="1000" u="none" cap="none" strike="noStrike">
                <a:solidFill>
                  <a:srgbClr val="5B4FC4"/>
                </a:solidFill>
                <a:latin typeface="Noto Sans JP"/>
                <a:ea typeface="Noto Sans JP"/>
                <a:cs typeface="Noto Sans JP"/>
                <a:sym typeface="Noto Sans JP"/>
              </a:rPr>
              <a:t>導入後</a:t>
            </a:r>
            <a:endParaRPr b="0" i="0" sz="1000" u="none" cap="none" strike="noStrike">
              <a:solidFill>
                <a:schemeClr val="dk1"/>
              </a:solidFill>
              <a:latin typeface="Calibri"/>
              <a:ea typeface="Calibri"/>
              <a:cs typeface="Calibri"/>
              <a:sym typeface="Calibri"/>
            </a:endParaRPr>
          </a:p>
        </p:txBody>
      </p:sp>
      <p:sp>
        <p:nvSpPr>
          <p:cNvPr id="212" name="Google Shape;212;p11"/>
          <p:cNvSpPr/>
          <p:nvPr/>
        </p:nvSpPr>
        <p:spPr>
          <a:xfrm>
            <a:off x="2651760" y="1463040"/>
            <a:ext cx="1645920" cy="365760"/>
          </a:xfrm>
          <a:prstGeom prst="roundRect">
            <a:avLst>
              <a:gd fmla="val 30000" name="adj"/>
            </a:avLst>
          </a:prstGeom>
          <a:solidFill>
            <a:srgbClr val="EDEAF7"/>
          </a:solidFill>
          <a:ln cap="flat" cmpd="sng" w="15225">
            <a:solidFill>
              <a:srgbClr val="5B4F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2651760" y="1463040"/>
            <a:ext cx="1645920" cy="3657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B4FC4"/>
              </a:buClr>
              <a:buSzPts val="1100"/>
              <a:buFont typeface="Noto Sans JP"/>
              <a:buNone/>
            </a:pPr>
            <a:r>
              <a:rPr b="1" i="0" lang="en-US" sz="1100" u="none" cap="none" strike="noStrike">
                <a:solidFill>
                  <a:srgbClr val="5B4FC4"/>
                </a:solidFill>
                <a:latin typeface="Noto Sans JP"/>
                <a:ea typeface="Noto Sans JP"/>
                <a:cs typeface="Noto Sans JP"/>
                <a:sym typeface="Noto Sans JP"/>
              </a:rPr>
              <a:t>+20pt 改善</a:t>
            </a:r>
            <a:endParaRPr b="0" i="0" sz="1100" u="none" cap="none" strike="noStrike">
              <a:solidFill>
                <a:schemeClr val="dk1"/>
              </a:solidFill>
              <a:latin typeface="Calibri"/>
              <a:ea typeface="Calibri"/>
              <a:cs typeface="Calibri"/>
              <a:sym typeface="Calibri"/>
            </a:endParaRPr>
          </a:p>
        </p:txBody>
      </p:sp>
      <p:sp>
        <p:nvSpPr>
          <p:cNvPr id="214" name="Google Shape;214;p11"/>
          <p:cNvSpPr/>
          <p:nvPr/>
        </p:nvSpPr>
        <p:spPr>
          <a:xfrm>
            <a:off x="5029200" y="1280160"/>
            <a:ext cx="3474720" cy="5486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4000"/>
              <a:buFont typeface="Noto Sans JP"/>
              <a:buNone/>
            </a:pPr>
            <a:r>
              <a:rPr b="1" i="0" lang="en-US" sz="4000" u="none" cap="none" strike="noStrike">
                <a:solidFill>
                  <a:srgbClr val="5B4FC4"/>
                </a:solidFill>
                <a:latin typeface="Noto Sans JP"/>
                <a:ea typeface="Noto Sans JP"/>
                <a:cs typeface="Noto Sans JP"/>
                <a:sym typeface="Noto Sans JP"/>
              </a:rPr>
              <a:t>20%</a:t>
            </a:r>
            <a:r>
              <a:rPr b="0" i="0" lang="en-US" sz="1400" u="none" cap="none" strike="noStrike">
                <a:solidFill>
                  <a:srgbClr val="5B4FC4"/>
                </a:solidFill>
                <a:latin typeface="Noto Sans JP"/>
                <a:ea typeface="Noto Sans JP"/>
                <a:cs typeface="Noto Sans JP"/>
                <a:sym typeface="Noto Sans JP"/>
              </a:rPr>
              <a:t> 向上</a:t>
            </a:r>
            <a:endParaRPr b="0" i="0" sz="4000" u="none" cap="none" strike="noStrike">
              <a:solidFill>
                <a:schemeClr val="dk1"/>
              </a:solidFill>
              <a:latin typeface="Calibri"/>
              <a:ea typeface="Calibri"/>
              <a:cs typeface="Calibri"/>
              <a:sym typeface="Calibri"/>
            </a:endParaRPr>
          </a:p>
        </p:txBody>
      </p:sp>
      <p:sp>
        <p:nvSpPr>
          <p:cNvPr id="215" name="Google Shape;215;p11"/>
          <p:cNvSpPr/>
          <p:nvPr/>
        </p:nvSpPr>
        <p:spPr>
          <a:xfrm>
            <a:off x="5029200" y="2011680"/>
            <a:ext cx="914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88899"/>
              </a:buClr>
              <a:buSzPts val="800"/>
              <a:buFont typeface="Quattrocento Sans"/>
              <a:buNone/>
            </a:pPr>
            <a:r>
              <a:rPr b="1" i="0" lang="en-US" sz="800" u="none" cap="none" strike="noStrike">
                <a:solidFill>
                  <a:srgbClr val="888899"/>
                </a:solidFill>
                <a:latin typeface="Quattrocento Sans"/>
                <a:ea typeface="Quattrocento Sans"/>
                <a:cs typeface="Quattrocento Sans"/>
                <a:sym typeface="Quattrocento Sans"/>
              </a:rPr>
              <a:t>BEFORE</a:t>
            </a:r>
            <a:endParaRPr b="0" i="0" sz="800" u="none" cap="none" strike="noStrike">
              <a:solidFill>
                <a:schemeClr val="dk1"/>
              </a:solidFill>
              <a:latin typeface="Calibri"/>
              <a:ea typeface="Calibri"/>
              <a:cs typeface="Calibri"/>
              <a:sym typeface="Calibri"/>
            </a:endParaRPr>
          </a:p>
        </p:txBody>
      </p:sp>
      <p:sp>
        <p:nvSpPr>
          <p:cNvPr id="216" name="Google Shape;216;p11"/>
          <p:cNvSpPr/>
          <p:nvPr/>
        </p:nvSpPr>
        <p:spPr>
          <a:xfrm>
            <a:off x="5029200" y="2240280"/>
            <a:ext cx="347472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提案先ごとに資料をカスタマイズする</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時間がなく、統一の営業資料を</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888899"/>
              </a:buClr>
              <a:buSzPts val="1100"/>
              <a:buFont typeface="Noto Sans JP"/>
              <a:buNone/>
            </a:pPr>
            <a:r>
              <a:rPr b="0" i="0" lang="en-US" sz="1100" u="none" cap="none" strike="noStrike">
                <a:solidFill>
                  <a:srgbClr val="888899"/>
                </a:solidFill>
                <a:latin typeface="Noto Sans JP"/>
                <a:ea typeface="Noto Sans JP"/>
                <a:cs typeface="Noto Sans JP"/>
                <a:sym typeface="Noto Sans JP"/>
              </a:rPr>
              <a:t>チーム全員で使い回していた。</a:t>
            </a:r>
            <a:endParaRPr b="0" i="0" sz="1100" u="none" cap="none" strike="noStrike">
              <a:solidFill>
                <a:schemeClr val="dk1"/>
              </a:solidFill>
              <a:latin typeface="Calibri"/>
              <a:ea typeface="Calibri"/>
              <a:cs typeface="Calibri"/>
              <a:sym typeface="Calibri"/>
            </a:endParaRPr>
          </a:p>
        </p:txBody>
      </p:sp>
      <p:sp>
        <p:nvSpPr>
          <p:cNvPr id="217" name="Google Shape;217;p11"/>
          <p:cNvSpPr/>
          <p:nvPr/>
        </p:nvSpPr>
        <p:spPr>
          <a:xfrm>
            <a:off x="5029200" y="3154680"/>
            <a:ext cx="3200400" cy="9144"/>
          </a:xfrm>
          <a:prstGeom prst="rect">
            <a:avLst/>
          </a:prstGeom>
          <a:solidFill>
            <a:srgbClr val="E0E0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a:off x="5029200" y="3291840"/>
            <a:ext cx="9144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5B4FC4"/>
              </a:buClr>
              <a:buSzPts val="800"/>
              <a:buFont typeface="Quattrocento Sans"/>
              <a:buNone/>
            </a:pPr>
            <a:r>
              <a:rPr b="1" i="0" lang="en-US" sz="800" u="none" cap="none" strike="noStrike">
                <a:solidFill>
                  <a:srgbClr val="5B4FC4"/>
                </a:solidFill>
                <a:latin typeface="Quattrocento Sans"/>
                <a:ea typeface="Quattrocento Sans"/>
                <a:cs typeface="Quattrocento Sans"/>
                <a:sym typeface="Quattrocento Sans"/>
              </a:rPr>
              <a:t>AFTER</a:t>
            </a:r>
            <a:endParaRPr b="0" i="0" sz="800" u="none" cap="none" strike="noStrike">
              <a:solidFill>
                <a:schemeClr val="dk1"/>
              </a:solidFill>
              <a:latin typeface="Calibri"/>
              <a:ea typeface="Calibri"/>
              <a:cs typeface="Calibri"/>
              <a:sym typeface="Calibri"/>
            </a:endParaRPr>
          </a:p>
        </p:txBody>
      </p:sp>
      <p:sp>
        <p:nvSpPr>
          <p:cNvPr id="219" name="Google Shape;219;p11"/>
          <p:cNvSpPr/>
          <p:nvPr/>
        </p:nvSpPr>
        <p:spPr>
          <a:xfrm>
            <a:off x="5029200" y="3520440"/>
            <a:ext cx="3474720" cy="82296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提案先情報をテキストで送るだけで</a:t>
            </a:r>
            <a:endParaRPr b="0" i="0" sz="1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カスタム資料が完成。</a:t>
            </a:r>
            <a:endParaRPr b="0" i="0" sz="12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222233"/>
              </a:buClr>
              <a:buSzPts val="1200"/>
              <a:buFont typeface="Noto Sans JP"/>
              <a:buNone/>
            </a:pPr>
            <a:r>
              <a:rPr b="1" i="0" lang="en-US" sz="1200" u="none" cap="none" strike="noStrike">
                <a:solidFill>
                  <a:srgbClr val="222233"/>
                </a:solidFill>
                <a:latin typeface="Noto Sans JP"/>
                <a:ea typeface="Noto Sans JP"/>
                <a:cs typeface="Noto Sans JP"/>
                <a:sym typeface="Noto Sans JP"/>
              </a:rPr>
              <a:t>提案の質が上がり、受注率が20%向上。</a:t>
            </a:r>
            <a:endParaRPr b="0" i="0" sz="1200" u="none" cap="none" strike="noStrike">
              <a:solidFill>
                <a:schemeClr val="dk1"/>
              </a:solidFill>
              <a:latin typeface="Calibri"/>
              <a:ea typeface="Calibri"/>
              <a:cs typeface="Calibri"/>
              <a:sym typeface="Calibri"/>
            </a:endParaRPr>
          </a:p>
        </p:txBody>
      </p:sp>
      <p:sp>
        <p:nvSpPr>
          <p:cNvPr id="220" name="Google Shape;220;p11"/>
          <p:cNvSpPr/>
          <p:nvPr/>
        </p:nvSpPr>
        <p:spPr>
          <a:xfrm>
            <a:off x="6400800" y="4800600"/>
            <a:ext cx="2286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Clr>
                <a:srgbClr val="888899"/>
              </a:buClr>
              <a:buSzPts val="800"/>
              <a:buFont typeface="Quattrocento Sans"/>
              <a:buNone/>
            </a:pPr>
            <a:r>
              <a:rPr b="0" i="0" lang="en-US" sz="800" u="none" cap="none" strike="noStrike">
                <a:solidFill>
                  <a:srgbClr val="888899"/>
                </a:solidFill>
                <a:latin typeface="Quattrocento Sans"/>
                <a:ea typeface="Quattrocento Sans"/>
                <a:cs typeface="Quattrocento Sans"/>
                <a:sym typeface="Quattrocento Sans"/>
              </a:rPr>
              <a:t>© Kumono Inc.  |  10</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